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0" r:id="rId3"/>
  </p:sldMasterIdLst>
  <p:sldIdLst>
    <p:sldId id="301" r:id="rId4"/>
    <p:sldId id="256" r:id="rId5"/>
    <p:sldId id="319" r:id="rId6"/>
    <p:sldId id="322" r:id="rId7"/>
    <p:sldId id="324" r:id="rId8"/>
    <p:sldId id="320" r:id="rId9"/>
    <p:sldId id="342" r:id="rId10"/>
    <p:sldId id="325" r:id="rId11"/>
    <p:sldId id="327" r:id="rId12"/>
    <p:sldId id="328" r:id="rId13"/>
    <p:sldId id="329" r:id="rId14"/>
    <p:sldId id="330" r:id="rId15"/>
    <p:sldId id="331" r:id="rId16"/>
    <p:sldId id="332" r:id="rId17"/>
    <p:sldId id="334" r:id="rId18"/>
    <p:sldId id="333" r:id="rId19"/>
    <p:sldId id="335" r:id="rId20"/>
    <p:sldId id="337" r:id="rId21"/>
    <p:sldId id="338" r:id="rId22"/>
    <p:sldId id="339" r:id="rId23"/>
    <p:sldId id="340" r:id="rId24"/>
    <p:sldId id="34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12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30" d="100"/>
          <a:sy n="130" d="100"/>
        </p:scale>
        <p:origin x="424" y="176"/>
      </p:cViewPr>
      <p:guideLst>
        <p:guide orient="horz" pos="2795"/>
        <p:guide pos="12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0:31:5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24575,'5'-4'0,"2"1"0,2 3 0,3 0 0,2 0 0,2 0 0,0 0 0,-1 0 0,-1 0 0,0 0 0,-2 0 0,1 0 0,-1 0 0,0 0 0,1 0 0,-2 0 0,2 0 0,-3 0 0,2 0 0,-1 0 0,3 0 0,-1 0 0,1 0 0,-2 0 0,-2 0 0,-1 0 0,-2 0 0,0 0 0,1 0 0,-1 0 0,1 0 0,-2 0 0,-1 0 0,1 0 0,-1 0 0,0 0 0,1 0 0,-1 0 0,-1 0 0,1 0 0,0 0 0,0 0 0,2 0 0,-2 0 0,-2 0 0,-2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24575,'8'0'0,"1"0"0,2 0 0,1 0 0,1 0 0,-1 0 0,1 0 0,-2 0 0,-1 1 0,1 0 0,0 1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24575,'7'0'0,"0"0"0,0 0 0,2 0 0,0 0 0,1 0 0,-2 0 0,1 0 0,-2 0 0,1 0 0,-1 0 0,-1 0 0,-1 0 0,1 0 0,-2 0 0,1 0 0,0 0 0,0 0 0,2 0 0,0 0 0,1 0 0,-1 0 0,1 0 0,0 0 0,-1 0 0,1 0 0,-2 0 0,0 0 0,-2 0 0,0 0 0,0 0 0,2 0 0,0 0 0,1 0 0,1 0 0,-1 0 0,2 0 0,0 0 0,1 0 0,1 0 0,-4 0 0,1 0 0,-3 0 0,2 0 0,-2 0 0,0 0 0,-2 0 0,0 0 0,1 0 0,-1 0 0,-1 0 0,-1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24575,'18'0'0,"-1"0"0,0 0 0,-2 0 0,2 0 0,2 0 0,-2 0 0,0 0 0,-3 0 0,-3 0 0,0 0 0,-1 0 0,0 0 0,-1 0 0,-1 0 0,-1 0 0,2 0 0,-3 0 0,2 0 0,-2 0 0,1 0 0,0 2 0,0 0 0,0 0 0,0-1 0,-2 0 0,-2 1 0,1-1 0,0 1 0,0-1 0,1-1 0,-1 0 0,0 1 0,0 1 0,-1 0 0,-1 0 0,0-2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24575,'7'0'0,"0"0"0,0 0 0,0 0 0,1 0 0,1 0 0,0 0 0,0 0 0,0 0 0,-2 0 0,1 0 0,-1 0 0,0 0 0,2 0 0,-3 0 0,3 0 0,-2 0 0,3 0 0,1 0 0,3 0 0,-2 0 0,1 0 0,-1 0 0,-2 0 0,0 0 0,-3 0 0,-1 0 0,-2 0 0,0 0 0,0 0 0,-1 0 0,2 0 0,0 0 0,1 0 0,-1 0 0,0 0 0,1 0 0,0 0 0,0 0 0,-1 0 0,0 0 0,-1 0 0,0 0 0,0 0 0,0 0 0,0 0 0,0 1 0,0 1 0,1 0 0,0 0 0,-1-2 0,1 0 0,-1 0 0,-2 0 0,-1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24575,'9'0'0,"1"0"0,2 0 0,1 0 0,1 0 0,4 0 0,0 0 0,0 0 0,-3 0 0,-3 0 0,-2 0 0,-1 0 0,-1 0 0,-1 0 0,1 0 0,-2 0 0,-1 0 0,-1 0 0,-1 0 0,2 0 0,1 0 0,1 0 0,0 0 0,1 0 0,0 0 0,-1 0 0,0 0 0,0 0 0,1 0 0,-1 0 0,2 0 0,0 0 0,3 0 0,1 0 0,-1 0 0,-1 0 0,-1 0 0,0 0 0,0 0 0,2 0 0,-4 0 0,0 0 0,-2 0 0,1 0 0,0 0 0,-1 0 0,-1 0 0,-2 0 0,-2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24575,'8'0'0,"1"0"0,0 0 0,2 0 0,-3 0 0,1 0 0,-2 0 0,0 0 0,1 0 0,-1 0 0,-1 0 0,-1 0 0,-1 0 0,0 0 0,2 0 0,0 0 0,1 0 0,-1 0 0,0 0 0,-2 0 0,0 0 0,0 0 0,0 0 0,1 1 0,-1 1 0,0 0 0,-1 0 0,0-2 0,2 0 0,0 0 0,1 0 0,-1 0 0,0 0 0,-1 0 0,1 0 0,1 0 0,0 2 0,0 0 0,-1 0 0,0-1 0,1 0 0,-1 1 0,-1-1 0,0 3 0,0-2 0,-2-2 0,-1 1 0,-1-2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0:31:5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12 24575,'0'11'0,"0"-2"0,0-4 0,0-1 0,0 0 0,0 1 0,0 4 0,0 2 0,0 0 0,0-1 0,0-3 0,0-3 0,0 1 0,0-1 0,0 0 0,0 1 0,0 0 0,0 0 0,0-1 0,0 0 0,0-1 0,0 0 0,0 0 0,0-2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 24575,'0'9'0,"0"0"0,0-3 0,0 1 0,0 0 0,0 2 0,0 0 0,0 0 0,0-1 0,0-2 0,-1-3 0,-1 1 0,0-1 0,1 0 0,0 1 0,1-1 0,0 1 0,0-1 0,0 1 0,0-1 0,0 1 0,0-1 0,0 0 0,0 2 0,0 1 0,0 1 0,0-1 0,0-1 0,0 0 0,0-2 0,0 1 0,0-1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24575,'0'14'0,"0"0"0,0-4 0,0 0 0,0 0 0,0-1 0,0 1 0,0-1 0,0 1 0,0 0 0,1 1 0,2 0 0,-1 0 0,1 0 0,-1-1 0,1-1 0,-2 0 0,0-1 0,-1 1 0,0-3 0,0 2 0,0-2 0,1 1 0,1-1 0,0-1 0,0 0 0,-2-2 0,0 1 0,0-1 0,0-1 0,0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 24575,'0'8'0,"0"1"0,0-2 0,0 2 0,0 1 0,0 4 0,0-7 0,0 5 0,0-6 0,0 1 0,0 0 0,0 1 0,0 0 0,0-1 0,0 0 0,0-1 0,0-1 0,0-1 0,0-1 0,0 1 0,0 0 0,0 0 0,0 1 0,0 0 0,0-1 0,0 1 0,0-1 0,0 0 0,0-1 0,0 0 0,0 2 0,0 0 0,0 0 0,0-1 0,0-1 0,0 1 0,0-1 0,0 0 0,0 1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11 24575,'0'13'0,"0"-2"0,0-4 0,0 1 0,0-1 0,0 0 0,0-2 0,0 0 0,0 0 0,0-1 0,0 0 0,0-1 0,0 1 0,0-1 0,0 0 0,0 1 0,0-1 0,0 1 0,0-1 0,0 1 0,0-1 0,0 2 0,0-1 0,0 1 0,0 0 0,0 0 0,0 0 0,0-1 0,0 0 0,0 0 0,0 1 0,0-1 0,0-1 0,0 2 0,0-1 0,0 1 0,0-1 0,0-1 0,0 1 0,0-1 0,0 1 0,0-2 0,0-1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2 24575,'0'17'0,"0"-4"0,0-4 0,0-2 0,0-2 0,0 2 0,0-1 0,0 0 0,0-1 0,0-1 0,0 0 0,0 1 0,0-1 0,0 0 0,0 0 0,0 0 0,0 1 0,0-1 0,0 1 0,0-2 0,0 1 0,0 1 0,0 0 0,0 2 0,0 0 0,0 0 0,0-1 0,0 0 0,0-2 0,0 0 0,0-1 0,0 1 0,0-2 0,0-1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23 24575,'0'10'0,"0"-2"0,0-2 0,0-1 0,0 2 0,0 0 0,0 0 0,0 1 0,0-1 0,0 2 0,0-2 0,0 1 0,0-2 0,0 1 0,0 0 0,0 0 0,0 0 0,0-1 0,0 0 0,0 0 0,0 0 0,0 0 0,0 0 0,0 0 0,0-2 0,0 1 0,0-1 0,0-1 0,0 1 0,0-1 0,0 1 0,0-1 0,0 2 0,0-3 0,0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14 24575,'0'12'0,"0"-1"0,0 2 0,0-6 0,0 6 0,0-7 0,0 5 0,0-2 0,0 1 0,0-4 0,0 2 0,0 0 0,0-2 0,0 0 0,0-1 0,0-1 0,0-1 0,0 1 0,0 0 0,0 2 0,0 0 0,0 1 0,0-2 0,0-4 0,0-1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7 24575,'0'12'0,"0"-2"0,0-5 0,0 2 0,0-3 0,0 2 0,0-5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17 24575,'0'12'0,"0"-1"0,0-4 0,0 0 0,0 0 0,0-2 0,0-1 0,0 1 0,0 0 0,0 1 0,0 0 0,0 1 0,0 1 0,1-1 0,1 0 0,0 1 0,0-2 0,-2-1 0,0-1 0,0-2 0,0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0:31:5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15 24575,'0'15'0,"0"0"0,0-3 0,0-2 0,0-1 0,0 1 0,0-4 0,0 3 0,0-4 0,0 2 0,0 0 0,0 1 0,0-1 0,0 1 0,0 0 0,0-1 0,0-1 0,0-1 0,0-1 0,0-1 0,0 1 0,0-1 0,0 0 0,0 1 0,0-1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01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22 625 24575,'0'-10'0,"0"-1"0,0 3 0,0 0 0,0 3 0,0 0 0,0 1 0,0 0 0,0 1 0,0-1 0,0 0 0,0 0 0,0-1 0,0 0 0,0-1 0,0 1 0,0-1 0,0 2 0,0 1 0,0-2 0,0 1 0,0-1 0,0 0 0,0-1 0,0 0 0,0 0 0,0 0 0,0 1 0,0 0 0,0-1 0,0 1 0,0 1 0,0-1 0,0 1 0,0 1 0,0 0 0,0-1 0,0 1 0,0-2 0,0 0 0,0-1 0,0 0 0,0 2 0,0 1 0,-1-1 0,-1 0 0,0 1 0,0 0 0,2-1 0,0 1 0,0-1 0,0 1 0,0-1 0,0-1 0,0 1 0,0-1 0,0-2 0,0 3 0,0-3 0,0 4 0,0-2 0,0 0 0,0 0 0,0 0 0,0 2 0,-1 0 0,-1 1 0,0 0 0,0-2 0,2 0 0,0-1 0,0 1 0,0 0 0,0 0 0,0 0 0,0 1 0,-2-2 0,0 1 0,0-1 0,1 0 0,1-1 0,0-1 0,0 1 0,0 1 0,0 0 0,0 2 0,0-1 0,0 1 0,0-1 0,0 1 0,0-1 0,0 1 0,0-1 0,0 1 0,0-1 0,0 1 0,0-1 0,0 1 0,0 0 0,0-2 0,0-1 0,0 0 0,0 1 0,0 0 0,0 2 0,0-1 0,0 1 0,0 0 0,0-1 0,0 1 0,0-1 0,0 1 0,0-1 0,0 1 0,0-1 0,0 1 0,0-1 0,0 0 0,0 1 0,0-1 0,0 0 0,0 0 0,0 0 0,0 0 0,0 1 0,0 0 0,0-1 0,0 1 0,0-1 0,0 1 0,0-1 0,0 1 0,0 0 0,0-2 0,0-1 0,0 0 0,0 1 0,0 0 0,0 2 0,0-1 0,0 1 0,0-1 0,0 1 0,0 1 0,0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11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24575,'0'6'0,"0"-1"0,0 0 0,0-2 0,0 0 0,0 0 0,0 0 0,0 1 0,0 1 0,0 0 0,0 2 0,0-2 0,0-1 0,0-1 0,0 1 0,0-1 0,0 0 0,0 1 0,0-1 0,0 0 0,0 1 0,0 0 0,0 2 0,0 0 0,0-1 0,0-1 0,0 0 0,0-1 0,0 0 0,0 0 0,0 1 0,0-1 0,0 0 0,0 1 0,0-1 0,0 0 0,0 2 0,0 0 0,0 0 0,0 0 0,0-2 0,0 0 0,0 0 0,0 1 0,0-1 0,0 1 0,0-1 0,0 0 0,0 1 0,0-1 0,0 0 0,0 1 0,0-1 0,0 1 0,0-1 0,0 0 0,0 2 0,0 0 0,0 0 0,0 0 0,0-2 0,0 0 0,1 0 0,1 1 0,0-1 0,0 0 0,-2 1 0,0 0 0,0-1 0,0 0 0,0 1 0,0-1 0,0 0 0,0 1 0,0 1 0,0 0 0,1 1 0,1-1 0,0-1 0,-1 0 0,0-1 0,-1 0 0,0 1 0,0-1 0,0 1 0,0-1 0,0 0 0,0 1 0,0-1 0,0 1 0,0-1 0,0 2 0,0 0 0,0 1 0,0-1 0,0 0 0,0-2 0,0 0 0,0 0 0,0 1 0,1-1 0,1-1 0,0 1 0,-1-1 0,0 1 0,-1 1 0,0-1 0,0 0 0,0 1 0,0 1 0,0 0 0,0 1 0,0-1 0,1 0 0,1-2 0,-1 0 0,1 0 0,-2 1 0,0-1 0,0 1 0,0-1 0,0 1 0,0-1 0,0 0 0,0 2 0,0 0 0,0 0 0,0-1 0,0-1 0,0 1 0,0-1 0,0 0 0,0 0 0,0 1 0,0-1 0,0 1 0,0-1 0,0 0 0,0 2 0,0 0 0,0 0 0,0-2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0 24575,'0'11'0,"0"-1"0,0-3 0,0 0 0,0 2 0,0 0 0,0 1 0,0-1 0,0-1 0,0 0 0,0-3 0,0 1 0,0-2 0,0 0 0,0 1 0,0-2 0,0 0 0,0 0 0,0 2 0,0 0 0,0 0 0,0 0 0,0-1 0,0-1 0,0 0 0,0-2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23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31 569 24575,'0'-5'0,"0"-2"0,0 2 0,0-3 0,0 0 0,0 0 0,0-9 0,0 9 0,0-7 0,0 12 0,0-2 0,-3 1 0,-1-1 0,-1 1 0,2 0 0,2 0 0,1 1 0,0-1 0,0 1 0,0-2 0,0-1 0,0 0 0,0-1 0,0 2 0,0 1 0,0 0 0,0 1 0,-1-1 0,-1 1 0,0-1 0,0 1 0,1-1 0,1 0 0,0 1 0,0-1 0,0 1 0,0-1 0,0 0 0,0-2 0,0-1 0,0 0 0,-1 1 0,-1 0 0,1 0 0,-1 0 0,1 0 0,1 0 0,0 0 0,0 2 0,0-1 0,0 1 0,0 0 0,0 1 0,0-1 0,0 0 0,0 1 0,0 0 0,0-1 0,0-1 0,0 0 0,0-3 0,0 1 0,0-1 0,0 0 0,0 1 0,0 0 0,0 1 0,0 1 0,0 0 0,0 0 0,0 1 0,0 1 0,0-1 0,0 1 0,0-1 0,0 0 0,0 1 0,0-1 0,0-1 0,0 1 0,0-1 0,0 0 0,0 0 0,0-2 0,0 0 0,0 0 0,0 2 0,0 1 0,0 0 0,0 1 0,0-1 0,0 1 0,0-1 0,0 0 0,0 1 0,0 0 0,0-1 0,0 1 0,0 0 0,0-1 0,0-1 0,0 0 0,0-2 0,0 2 0,0 1 0,0 0 0,0 1 0,0 0 0,0-1 0,0 1 0,0-1 0,0 1 0,0-1 0,0 1 0,0-1 0,0 1 0,0 1 0,0 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27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24575,'0'8'0,"0"-1"0,0 0 0,0-1 0,0 1 0,0 1 0,0-1 0,0 3 0,0 1 0,0-3 0,0 2 0,0-4 0,0 1 0,0 0 0,0 0 0,0-1 0,0 0 0,0-1 0,0-1 0,0 1 0,0 0 0,0-1 0,0 0 0,0 0 0,0-1 0,0 1 0,0-1 0,0 1 0,0-1 0,0 1 0,0-1 0,0 1 0,0 0 0,0 2 0,0 1 0,0-1 0,0 1 0,0-2 0,0-1 0,0 0 0,0-1 0,0 0 0,0 1 0,0-1 0,0 0 0,0 2 0,0-1 0,0 1 0,0-2 0,0 1 0,0-1 0,0 1 0,0 1 0,0 0 0,0 2 0,0-1 0,0-1 0,0-1 0,0 0 0,0-1 0,0 0 0,0 1 0,0-1 0,0 1 0,0-1 0,0 0 0,0 1 0,0-1 0,0 1 0,0-1 0,0 2 0,0-1 0,0 1 0,0-2 0,0 1 0,0 1 0,0 0 0,0 2 0,0 0 0,0 0 0,0-1 0,0-1 0,0-1 0,0 0 0,0 1 0,0-1 0,1 0 0,1 0 0,0-1 0,-1 1 0,0 1 0,-1-1 0,0 1 0,0 0 0,1-1 0,1 2 0,0-2 0,0 3 0,-2-2 0,0 2 0,0-1 0,0-1 0,2-1 0,0 0 0,0 1 0,-1-1 0,-1 2 0,0-2 0,0 1 0,1 0 0,1-1 0,0 1 0,-1-1 0,0-1 0,-1 1 0,0-1 0,0 1 0,0-1 0,1 0 0,1 1 0,0 1 0,0 0 0,-2 0 0,0-1 0,0 0 0,1-1 0,0 0 0,1 1 0,0-1 0,-2 0 0,0 1 0,0-1 0,0 0 0,0 1 0,0-1 0,0 1 0,3-1 0,-2 0 0,2 2 0,-3 1 0,0 0 0,0 1 0,1-2 0,1-1 0,0 0 0,-1 0 0,0 1 0,-1 0 0,0 0 0,0-1 0,0 0 0,1 0 0,1-1 0,0 0 0,0 1 0,-2-1 0,0 0 0,0 1 0,0 1 0,0 1 0,0 1 0,1-1 0,0-1 0,1-1 0,0-1 0,-2 1 0,0 1 0,0-1 0,0 1 0,0-2 0,0 1 0,0-1 0,0 0 0,0 1 0,0-1 0,0 2 0,2-2 0,-1 1 0,1-2 0,0 0 0,-2 1 0,0 0 0,0 1 0,0-1 0,0-1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31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24575,'0'7'0,"0"0"0,0-2 0,0 4 0,0 7 0,0-7 0,1 6 0,1-8 0,0-1 0,0 2 0,-2-2 0,0 1 0,1-1 0,1-1 0,0 0 0,0 1 0,-2 2 0,2-1 0,0-1 0,0 0 0,-1-1 0,-1 1 0,1 1 0,1-2 0,0 0 0,-1 0 0,0 0 0,-1 0 0,0-1 0,0 1 0,0-1 0,0-1 0,0 1 0,1-1 0,1 2 0,0 0 0,0 2 0,-2 0 0,0-1 0,0 0 0,0-1 0,0 0 0,0-1 0,1 0 0,0 0 0,1 0 0,0 1 0,-2 0 0,0 0 0,0 2 0,0-1 0,0-1 0,0 1 0,0-1 0,2 1 0,0-1 0,0-1 0,-1-1 0,-1 2 0,0 0 0,0 2 0,0 0 0,0-1 0,0 0 0,0-1 0,1 0 0,1 0 0,0 0 0,-1 1 0,0-1 0,-1 0 0,0 1 0,0 0 0,0 2 0,1-1 0,1-1 0,0-1 0,0 0 0,-2 0 0,0 4 0,0-3 0,0 3 0,0-4 0,0 3 0,0-1 0,1 0 0,1 0 0,0-1 0,0 0 0,-2-1 0,0 0 0,0-1 0,0-1 0,0 1 0,0-1 0,0 1 0,0-1 0,0 1 0,0-1 0,0 0 0,0 1 0,0-1 0,0 1 0,0 2 0,0-2 0,0 4 0,0-3 0,0 0 0,0 0 0,0-2 0,0 0 0,0 0 0,0 1 0,0-1 0,0 0 0,0 1 0,1-1 0,1 1 0,0-1 0,-1 2 0,-1 0 0,0 0 0,0 0 0,0-2 0,0-4 0,0-3 0,0 0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44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0 339 24575,'1'-6'0,"1"-2"0,1 1 0,1-1 0,2 0 0,0-2 0,2 0 0,-1-1 0,1 1 0,-1 1 0,1-1 0,2-4 0,-4 5 0,5-6 0,-3 5 0,2-2 0,1 2 0,-1-1 0,0 1 0,0-1 0,-2 1 0,0 3 0,-1 0 0,-3 1 0,0 0 0,-1 2 0,-1-1 0,0 1 0,1 0 0,-1 1 0,0-1 0,-1 0 0,1 2 0,0-1 0,0 1 0,-1-1 0,1-2 0,2 1 0,-1-1 0,0 2 0,0 0 0,-1 0 0,1 1 0,-1-1 0,0 0 0,-1 0 0,1-1 0,0 2 0,0-1 0,-1 1 0,1-1 0,0-1 0,0 1 0,1-1 0,-1 1 0,0 1 0,-1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56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84 24575,'0'-5'0,"0"0"0,0 2 0,-3-2 0,-1 0 0,1 0 0,0 0 0,3 2 0,0-1 0,0 1 0,-2 0 0,0-2 0,0 1 0,1 0 0,1 0 0,-1 2 0,-1 0 0,0-1 0,-1 0 0,1-1 0,0 1 0,1 1 0,1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8:13.4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0 24575,'0'8'0,"0"-2"0,0-1 0,0-1 0,0 0 0,0 1 0,0 0 0,0 1 0,0-1 0,0 0 0,0-1 0,0 0 0,0 1 0,0-1 0,0 1 0,0 0 0,0 0 0,0 1 0,0-1 0,0 0 0,0 1 0,0 1 0,0-1 0,0 1 0,0-2 0,0-1 0,0 0 0,0-1 0,0 0 0,0 1 0,0-1 0,0 0 0,0 2 0,0-1 0,0 1 0,0 0 0,0-1 0,0 1 0,0-1 0,0-1 0,0 2 0,0 0 0,0 2 0,0-1 0,0-1 0,0-1 0,-2-1 0,-1 1 0,-2-1 0,1 1 0,2-1 0,2 1 0,0-1 0,0 1 0,0-1 0,0 1 0,0-1 0,0 0 0,0 1 0,0-1 0,0 2 0,0-1 0,0 1 0,0 0 0,0 0 0,0 1 0,0-1 0,0 0 0,0-2 0,0 0 0,0 1 0,0-1 0,0 1 0,0-1 0,0 1 0,0-1 0,0 0 0,0 1 0,0-1 0,0 0 0,0 1 0,0-1 0,0 0 0,0 1 0,0 1 0,0 0 0,0 1 0,0-1 0,0 0 0,0-1 0,0 0 0,0 0 0,0 0 0,0 0 0,0 0 0,0-1 0,0 0 0,0 0 0,0 1 0,0-1 0,0 0 0,0 1 0,0-1 0,0 1 0,0 1 0,0 0 0,0 2 0,0-1 0,0-1 0,0-1 0,0 0 0,0-1 0,0 1 0,0-1 0,0 0 0,0 1 0,0 0 0,0 2 0,0-1 0,0 0 0,0-1 0,0-1 0,0 2 0,0-1 0,0 1 0,0 0 0,0 0 0,0 2 0,0 0 0,0-1 0,0-1 0,0-1 0,0 0 0,0-1 0,0 1 0,0 1 0,0-1 0,0 0 0,0 0 0,0-1 0,0 0 0,0 1 0,0-1 0,0 0 0,0 1 0,0-1 0,0 1 0,0 1 0,0 0 0,0 2 0,0 0 0,0-1 0,0-1 0,0 0 0,0-2 0,0 0 0,0 1 0,0-1 0,0 0 0,0 1 0,0-1 0,0 1 0,0-1 0,0 0 0,0 1 0,0-1 0,0 0 0,0 1 0,0 1 0,0 0 0,0 1 0,0-1 0,0 0 0,0-2 0,0 0 0,0 1 0,0-1 0,0 1 0,0-1 0,0 0 0,0 1 0,0-1 0,0 0 0,0 1 0,0-1 0,0 2 0,0 0 0,0 0 0,0-1 0,0-1 0,0 1 0,0-1 0,0 0 0,0 1 0,0-1 0,0 0 0,0 1 0,0-1 0,0 0 0,0 2 0,0 0 0,0 1 0,0-1 0,0 1 0,1-2 0,1 1 0,0-2 0,-1 0 0,0 1 0,-1-1 0,0 1 0,0-1 0,0 1 0,0-1 0,1 0 0,1 2 0,0 0 0,-1 1 0,-1 0 0,0-2 0,0-1 0,0 1 0,2-1 0,0-1 0,-2-1 0,0-1 0,-3-4 0,-2-2 0,3 0 0,-2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8:27.7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1298 24575,'0'-5'0,"0"-2"0,0 2 0,0-2 0,0-1 0,0 1 0,0 0 0,0-1 0,0 0 0,0 0 0,0 0 0,0 1 0,0 1 0,-2 0 0,1 1 0,-1 2 0,0-1 0,2 0 0,0 1 0,0 0 0,0-1 0,0 1 0,0-1 0,0 1 0,0-2 0,-2-1 0,0-1 0,0 0 0,0 0 0,2 0 0,0 2 0,0 0 0,0 2 0,0-1 0,0 0 0,0 0 0,0-1 0,-1 0 0,-1 1 0,0-1 0,0-1 0,2 2 0,0-1 0,0 1 0,-2 1 0,0-2 0,1-1 0,-1-1 0,0 2 0,0 0 0,0 0 0,0 1 0,0 0 0,0 1 0,0-1 0,1 1 0,1-1 0,0 0 0,-1 0 0,-1 0 0,0 0 0,1-1 0,1 1 0,0 1 0,0-2 0,0 1 0,0-1 0,0-1 0,0 1 0,0-2 0,0-2 0,0 3 0,0-3 0,0 3 0,0-2 0,0 0 0,0 1 0,0-1 0,0 1 0,0-1 0,0 1 0,0-1 0,0 1 0,0-1 0,0 1 0,0-1 0,0 2 0,0 1 0,0 0 0,0-1 0,0 1 0,0-1 0,0 1 0,0-1 0,0-1 0,0 1 0,0 1 0,0 1 0,0-1 0,0 1 0,0-1 0,0 1 0,0 0 0,0 0 0,0-1 0,0-1 0,0 1 0,0-1 0,0 2 0,0-1 0,0 1 0,0 1 0,0-1 0,0 0 0,0-1 0,0 0 0,0-2 0,0 0 0,0 0 0,0 1 0,0 0 0,0 2 0,0 0 0,0 1 0,0-2 0,0 0 0,1-1 0,0-2 0,1 2 0,0 1 0,-1-1 0,-1 1 0,0-2 0,0 0 0,0 0 0,0-3 0,0 5 0,0-6 0,0 7 0,0-5 0,0 1 0,0-3 0,0-2 0,0 2 0,0 1 0,0 3 0,2-1 0,0 1 0,0-1 0,-1 2 0,-1 0 0,0 1 0,0-1 0,0-1 0,0 0 0,0 1 0,0 1 0,0-1 0,0 1 0,0-3 0,0-1 0,0 3 0,0-2 0,0 2 0,0-1 0,0-1 0,0 1 0,0-1 0,0 1 0,0 1 0,0 0 0,0 1 0,0-1 0,0 1 0,0-1 0,0 2 0,0-1 0,0 0 0,0-2 0,0-2 0,0 0 0,0 0 0,0 1 0,0-2 0,0 4 0,0-3 0,0 3 0,0-1 0,0 0 0,0 0 0,0 2 0,0 1 0,0 0 0,0 1 0,0-1 0,0 0 0,0 1 0,0 0 0,0-2 0,0 1 0,0-1 0,0 2 0,0-1 0,0 1 0,0-1 0,0-1 0,0-1 0,0-1 0,0 1 0,0-1 0,0 2 0,-2 1 0,1 0 0,-1 0 0,0 1 0,2 0 0,0-1 0,0 1 0,0 0 0,0-1 0,0 1 0,0-1 0,0-1 0,-2 1 0,0-1 0,0 0 0,1 0 0,1 0 0,-2 2 0,1 1 0,-1 2 0,0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8 24575,'0'13'0,"0"-2"0,0-4 0,0 1 0,0 1 0,0-3 0,0 2 0,0-3 0,0 0 0,0 0 0,0-2 0,0 0 0,0 0 0,0 0 0,0 1 0,0 0 0,0 0 0,0 2 0,0 0 0,0 1 0,0 1 0,0-1 0,0-1 0,0-1 0,0 0 0,0-2 0,1-1 0,1 1 0,0-1 0,-1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 24575,'0'9'0,"0"-2"0,0-3 0,0-1 0,0 1 0,0 0 0,0 1 0,0 2 0,0-1 0,0 1 0,0 2 0,0 1 0,0 2 0,0-4 0,0 0 0,0-2 0,0 1 0,0-1 0,0 0 0,0-2 0,0-1 0,0 1 0,0-1 0,0 0 0,0 0 0,0 1 0,0 0 0,0 0 0,0 1 0,0-1 0,0 0 0,0-1 0,0 1 0,0-3 0,0 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9 24575,'0'17'0,"0"-1"0,0-3 0,0-2 0,0-1 0,0-2 0,0 0 0,0-1 0,0 0 0,0 1 0,0-1 0,0 1 0,0-1 0,0-1 0,0-1 0,0 1 0,0-2 0,0 1 0,0 0 0,0 0 0,0-1 0,0-1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 24575,'0'9'0,"0"-2"0,0-3 0,-2-1 0,1-1 0,-3-1 0,1-1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20 24575,'0'13'0,"0"-1"0,0-5 0,0 1 0,0 9 0,0-9 0,0 8 0,0-11 0,0 2 0,0 2 0,0 1 0,0-1 0,0 3 0,0-2 0,0 1 0,0-3 0,0 0 0,0-2 0,0 1 0,0 0 0,0 0 0,0 0 0,0 1 0,0 0 0,0-1 0,0 1 0,1 0 0,1-1 0,0 0 0,-1 1 0,0-1 0,-1-1 0,0 0 0,0-2 0,1-2 0,1 0 0,1-2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0 24575,'0'12'0,"0"-1"0,0-1 0,0 0 0,0 0 0,0 0 0,0-2 0,0-1 0,0 1 0,0-1 0,0 0 0,0 1 0,0-2 0,0 0 0,0-2 0,0 0 0,0-1 0,0 1 0,0-1 0,0 0 0,0 1 0,0-1 0,0 1 0,0-1 0,0 2 0,0 0 0,0 2 0,0 1 0,0-2 0,0-1 0,0-1 0,0-1 0,0 0 0,0-2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 24575,'0'11'0,"0"1"0,0-5 0,0 0 0,0 1 0,0 1 0,0-3 0,0 2 0,0-2 0,0 1 0,0-1 0,0-1 0,0-1 0,1 0 0,0-1 0,1 1 0,0 0 0,-1 1 0,-1-1 0,0 0 0,0 0 0,0-1 0,1 0 0,1 1 0,0-1 0,0 1 0,-2-2 0,0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 24575,'0'16'0,"0"0"0,0-4 0,0-2 0,0 0 0,0 0 0,0-1 0,0 0 0,0-3 0,0-2 0,0 0 0,0 0 0,0-1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2:59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22 338 24575,'0'-5'0,"0"-1"0,0 1 0,0-2 0,0-1 0,0-4 0,0 6 0,0-6 0,0 6 0,0-1 0,0 0 0,0-1 0,0 1 0,0-1 0,0 0 0,0 0 0,0 1 0,0-1 0,0 1 0,0 0 0,0 2 0,0-1 0,0 1 0,0-1 0,0 1 0,0 1 0,0 0 0,0-1 0,-1 1 0,-1-1 0,0-2 0,0 2 0,2-3 0,0 3 0,0-3 0,0 1 0,0 1 0,-1 1 0,-1 1 0,0 0 0,0-1 0,2 0 0,0 0 0,-1 0 0,-1 1 0,0-2 0,0 2 0,1-1 0,1 1 0,0 0 0,0 0 0,0 1 0,0-2 0,0 1 0,0 0 0,0 1 0,0-1 0,0 1 0,0 1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0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24575,'0'5'0,"0"0"0,0-1 0,0 0 0,0 1 0,0 0 0,0 0 0,0 1 0,0-3 0,0 1 0,0-1 0,0 1 0,0-1 0,0 1 0,0-1 0,0 0 0,0 1 0,0-1 0,0 2 0,0 1 0,0 0 0,0 1 0,0 0 0,0-2 0,0-1 0,0-1 0,0 1 0,0-1 0,0 1 0,0-1 0,0 0 0,0 1 0,0-1 0,0 1 0,0-1 0,0 2 0,0 0 0,0 2 0,0-1 0,0-1 0,0-1 0,0 0 0,0-1 0,0 1 0,0-1 0,0 1 0,0-1 0,0 0 0,0-1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05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24575,'0'9'0,"0"1"0,0-5 0,0 4 0,0-4 0,0 4 0,0 1 0,1 0 0,1 0 0,0-3 0,0 1 0,-1 0 0,1 2 0,0 1 0,0 1 0,-1-2 0,-1 1 0,0 0 0,1-2 0,1 1 0,0-2 0,-1 1 0,0 0 0,-1 1 0,1-1 0,1-1 0,0-3 0,-1 1 0,0-1 0,-1 0 0,0 2 0,0 0 0,0 1 0,2-1 0,0 0 0,0 0 0,-1-3 0,-1 0 0,0 0 0,0 1 0,0-1 0,0 0 0,0 0 0,0-1 0,0 1 0,0-1 0,0 1 0,0 0 0,0 0 0,0 1 0,0-1 0,0-1 0,0 2 0,1 1 0,1 1 0,0 0 0,0 0 0,-2 1 0,0-1 0,0-1 0,0 0 0,0-2 0,0 1 0,0 0 0,0 0 0,0 1 0,0-1 0,0 0 0,0 1 0,0-1 0,0 0 0,0 1 0,0-2 0,0 0 0,0 2 0,0-2 0,0 1 0,0 0 0,0 0 0,0 2 0,0 0 0,0-1 0,0-1 0,0 0 0,0-1 0,0 0 0,0 1 0,0-1 0,1-1 0,1 1 0,-1-1 0,1 2 0,-2-1 0,0 1 0,0 0 0,0 0 0,0 0 0,0 1 0,0-1 0,0-1 0,0 1 0,0 0 0,0 1 0,0 0 0,0 1 0,0-2 0,0-1 0,0 0 0,0-1 0,0 0 0,0 1 0,0-1 0,0 1 0,0-1 0,2-1 0,0 1 0,-1-3 0,1 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0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1 946 24575,'0'-8'0,"0"-5"0,0-15 0,0-3 0,0-3 0,0 6 0,0 7 0,0 2 0,0 0 0,0 4 0,0 3 0,0 0 0,0 2 0,0 0 0,0 3 0,0-2 0,0 1 0,0-3 0,0 3 0,0-1 0,0-1 0,0 1 0,0-2 0,0-1 0,0 2 0,0-1 0,0 0 0,0 0 0,0-1 0,0 0 0,0 1 0,0-1 0,0 0 0,0 0 0,0-2 0,0 1 0,0 2 0,0 1 0,0 0 0,0 0 0,0-2 0,0 4 0,0-2 0,0 2 0,0-2 0,0 1 0,0 2 0,0-2 0,0-2 0,0 1 0,0 0 0,0 3 0,0 1 0,0 1 0,0-1 0,0 0 0,0-1 0,0-1 0,0 1 0,0-1 0,0-1 0,0 0 0,0-1 0,0 1 0,0 1 0,0 1 0,0-3 0,0 4 0,0-3 0,0 4 0,0-3 0,0 1 0,0 0 0,0 0 0,0 0 0,0 1 0,0 0 0,0 1 0,0 0 0,0 0 0,0 1 0,0 1 0,0-1 0,0 0 0,0 1 0,0-1 0,0 1 0,0-1 0,0 1 0,0-1 0,0 1 0,0-1 0,0 1 0,0-2 0,0 0 0,0-2 0,0 1 0,0 0 0,0 2 0,0 0 0,0 0 0,0 1 0,0-2 0,0 3 0,0-1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15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0 710 24575,'0'-5'0,"0"-1"0,0 0 0,0-1 0,0-1 0,0 1 0,0 0 0,0-5 0,0 6 0,0-4 0,0 6 0,0-1 0,0 0 0,0 0 0,0 1 0,0-2 0,0 2 0,0-1 0,0 1 0,0 1 0,0-2 0,0 1 0,0-1 0,0-1 0,0 1 0,0-2 0,2 0 0,0 0 0,0 0 0,-1 2 0,-1 0 0,0 2 0,0-1 0,0 1 0,0 0 0,0-1 0,0 1 0,0-2 0,0 1 0,0-1 0,0 1 0,0 1 0,0-4 0,0 2 0,0-3 0,0 3 0,0-3 0,0 1 0,0 0 0,0 0 0,0 1 0,0 0 0,0 1 0,0 0 0,0 0 0,0-1 0,0 0 0,0-1 0,0-1 0,0 1 0,0 1 0,0 0 0,0 1 0,0-1 0,0-1 0,0 0 0,0 0 0,0-6 0,0 6 0,0-8 0,0 11 0,0-7 0,0 3 0,0-1 0,0 0 0,0 1 0,0 0 0,0 0 0,0 0 0,0 0 0,0-2 0,0-1 0,0 0 0,0 0 0,0 0 0,0 0 0,0 0 0,0-1 0,0 0 0,0 1 0,0 0 0,0 2 0,0 2 0,0 0 0,0 1 0,0 0 0,0 0 0,0 1 0,0-2 0,0 0 0,0 2 0,0 1 0,0 0 0,0 1 0,0 0 0,0-1 0,0 1 0,0 1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1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24575,'0'8'0,"0"-1"0,0-3 0,0 0 0,0 1 0,0-1 0,0 0 0,0 0 0,0-1 0,0 1 0,0-1 0,0 1 0,0-1 0,0 0 0,0 4 0,2-3 0,0 4 0,-1-3 0,1 0 0,-2-1 0,0-1 0,0 1 0,1-1 0,1-1 0,0 1 0,-1-1 0,0-2 0,-1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5:14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12 24575,'0'12'0,"0"-3"0,0-4 0,0-1 0,0 0 0,0 1 0,0 0 0,0 1 0,0-1 0,0 0 0,0-2 0,0 1 0,0 0 0,0 0 0,0 1 0,0 0 0,0-1 0,0 1 0,0-1 0,0-1 0,0 1 0,0-1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6 24575,'0'15'0,"0"0"0,0-7 0,0 3 0,0 0 0,0 1 0,0 0 0,0-4 0,0-1 0,0-2 0,0 0 0,0 0 0,0 0 0,0-1 0,0 1 0,0-1 0,0 0 0,0-1 0,0 1 0,0-1 0,0 0 0,0 2 0,0-1 0,0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20 24575,'0'10'0,"0"-2"0,0-3 0,0 0 0,0 1 0,0-1 0,0 0 0,0 0 0,0 0 0,0 0 0,0 0 0,0 1 0,0-1 0,0 2 0,0-3 0,0 4 0,0-3 0,0 0 0,0 0 0,0-2 0,0 0 0,0 1 0,0-1 0,0 1 0,0-1 0,0 2 0,0-2 0,0 1 0,0-3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28 24575,'0'11'0,"0"-1"0,0-6 0,0 0 0,0-1 0,0 1 0,0-1 0,0 0 0,0 0 0,0 2 0,0 0 0,0 0 0,0-1 0,0 0 0,0-2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27 24575,'0'11'0,"0"-1"0,0-5 0,0 0 0,0 1 0,0 2 0,0 0 0,0 0 0,0-2 0,0-1 0,0 0 0,0 0 0,0-2 0,0 0 0,0 0 0,0 1 0,0-1 0,0 1 0,0-1 0,0 1 0,0-1 0,0 1 0,0 0 0,0-1 0,0 2 0,0 0 0,0-1 0,0 0 0,0 0 0,0-1 0,0 0 0,0 1 0,0-1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9 24575,'0'11'0,"0"-1"0,0-3 0,0 0 0,0 1 0,0 8 0,0-8 0,0 7 0,0-9 0,0 2 0,0-2 0,0 3 0,0-4 0,0 2 0,0-1 0,0-1 0,0 0 0,0-2 0,0 0 0,0 2 0,0-1 0,0 0 0,0 0 0,0 0 0,0 1 0,0-1 0,0 1 0,0-1 0,0-1 0,0 1 0,0-2 0,0-1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11 24575,'0'23'0,"-1"-9"0,-1 5 0,0-12 0,1 0 0,0 0 0,1 6 0,0-6 0,0 4 0,0-8 0,0 2 0,0 0 0,0 1 0,0-1 0,0 0 0,0-2 0,0 0 0,0 0 0,0 1 0,0-1 0,0 1 0,0-1 0,0 1 0,0-1 0,0 0 0,0 0 0,0 1 0,0-1 0,-2-1 0,0 1 0,1 1 0,-1 1 0,2 0 0,0 0 0,0-1 0,0 0 0,0-1 0,0-2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 24575,'0'8'0,"0"1"0,0-5 0,0 1 0,0 5 0,0-5 0,0 6 0,0-5 0,0 1 0,0-1 0,0-1 0,0-1 0,0 0 0,0-1 0,0 0 0,0 1 0,0-1 0,0 1 0,0-1 0,0 0 0,0 1 0,0-1 0,0 2 0,0-2 0,0 2 0,0-2 0,0 0 0,0 0 0,0 1 0,0-1 0,0 0 0,0 0 0,0 1 0,0-1 0,0 0 0,0 1 0,0-1 0,0-1 0,-3-10 0,2 2 0,-3-5 0,4 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3:5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24575,'0'4'0,"0"3"0,0-2 0,0 6 0,0 4 0,0-4 0,0 1 0,0-8 0,0 0 0,0 2 0,0-2 0,0 1 0,0-1 0,0-1 0,0 2 0,0-1 0,0 1 0,0-1 0,0-1 0,0 2 0,0 0 0,0 2 0,0 0 0,0-1 0,0-1 0,0 0 0,0-2 0,0 1 0,0-1 0,0 1 0,0 0 0,0 0 0,0 1 0,0-2 0,0 1 0,0-1 0,0 1 0,0-1 0,0 1 0,0 1 0,0 0 0,0 2 0,0 0 0,0 0 0,1-1 0,1 0 0,0-1 0,-1-1 0,0 1 0,-1 0 0,0-1 0,0 0 0,0 0 0,1-1 0,1 1 0,0 0 0,0 1 0,-2 0 0,0 0 0,0-1 0,0 1 0,0 2 0,0-3 0,0 4 0,1-3 0,1 1 0,0 0 0,0-1 0,-2-1 0,0 1 0,0 0 0,0-1 0,0 1 0,0-2 0,0 1 0,0-1 0,0 0 0,0 1 0,0-1 0,0 1 0,1-1 0,1 1 0,0-1 0,-1 1 0,0-2 0,-1-1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4:0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24575,'0'6'0,"0"1"0,0 0 0,0 0 0,0 1 0,0-1 0,0 1 0,0-1 0,0 1 0,0-1 0,2 0 0,0 1 0,0 1 0,-1-3 0,-1 2 0,0-2 0,0 1 0,2-2 0,0 1 0,0-1 0,0 0 0,0 1 0,0 0 0,0 0 0,-1 0 0,-1 1 0,2-1 0,0-1 0,0 1 0,-1 0 0,-1 2 0,1-2 0,1-1 0,0 1 0,-1-1 0,0 1 0,-1-1 0,0 0 0,0 1 0,0-1 0,1 0 0,1 0 0,0 1 0,-1 1 0,-1 0 0,0 1 0,0-1 0,1 0 0,1-1 0,0 0 0,-1-1 0,0 1 0,-1 1 0,0-2 0,0 1 0,0-1 0,0 1 0,0-1 0,0 0 0,0 1 0,0 0 0,0 2 0,0-1 0,0 2 0,0-3 0,0 2 0,2-2 0,0 1 0,0 0 0,0 0 0,-2 1 0,0-1 0,0 1 0,0 0 0,0-1 0,0-2 0,0 1 0,0-2 0,0 1 0,0 0 0,1 0 0,1 2 0,-1 0 0,1 0 0,-1 1 0,-1-2 0,0-1 0,0 0 0,0 2 0,0-1 0,0 3 0,0-4 0,0 2 0,0 0 0,0-1 0,0 0 0,0 0 0,0 0 0,0 0 0,0 0 0,0-1 0,0 0 0,0-1 0,0 1 0,0 1 0,0-1 0,0 1 0,0-2 0,0-1 0,0 0 0,0 1 0,1-1 0,1 1 0,0-1 0,-1 1 0,0 1 0,-1 0 0,0 0 0,0-1 0,0 0 0,0-1 0,0 0 0,1-1 0,1 1 0,-1-1 0,1 1 0,-2-1 0,0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4:1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24575,'0'9'0,"0"0"0,0-3 0,0 2 0,0-1 0,0-1 0,0 2 0,0-3 0,0 2 0,0 0 0,0 0 0,0-2 0,0 1 0,0 0 0,0 0 0,0 0 0,0-1 0,0-1 0,0 1 0,0-1 0,0 0 0,0-1 0,0 1 0,0 0 0,-2 2 0,0-1 0,0 1 0,1 0 0,1-1 0,0 3 0,-2-3 0,0 2 0,0 0 0,0 0 0,2-2 0,0-1 0,0-1 0,-1 0 0,0-1 0,-1-1 0,0 1 0,1 1 0,1 0 0,0 0 0,0-2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4:1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24575,'0'8'0,"0"-1"0,0-1 0,0-2 0,0 0 0,0 1 0,0 0 0,0 1 0,0-1 0,0-1 0,0 1 0,0 0 0,0 2 0,0-1 0,0-1 0,0 0 0,0-2 0,0 0 0,0 1 0,0-1 0,0 0 0,0 1 0,0-1 0,0 1 0,0-1 0,0 0 0,0 1 0,0-1 0,0 0 0,2 1 0,0 1 0,0 0 0,-1 1 0,-1-1 0,0-1 0,0-1 0,0 1 0,0-1 0,0 1 0,0 0 0,0 0 0,1 1 0,1-1 0,0-1 0,-1 1 0,0-1 0,-1 0 0,0 1 0,0 0 0,0 0 0,0 1 0,0 2 0,1-3 0,1 5 0,0-4 0,-1 1 0,-1 0 0,0-2 0,0-1 0,0 0 0,0 1 0,0-1 0,0 2 0,0-2 0,0 2 0,0-1 0,0-1 0,0 1 0,0-1 0,2 1 0,0-1 0,0 2 0,-1-1 0,-1 1 0,0 0 0,0 1 0,0 0 0,0-1 0,0 0 0,0-2 0,0-1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 24575,'0'13'0,"0"-2"0,0-3 0,0 0 0,0 0 0,0 0 0,0 6 0,0-7 0,0 5 0,0-8 0,0 2 0,0-1 0,0 1 0,0-2 0,0 1 0,0-1 0,0-1 0,0 1 0,0-1 0,0 2 0,0 0 0,0 0 0,0-3 0,0-2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4:2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24575,'0'9'0,"0"-1"0,0-1 0,0 0 0,0-2 0,0-1 0,0 1 0,0-1 0,0 0 0,0 1 0,0-1 0,0 1 0,0-1 0,0 0 0,0-1 0,0 0 0,0 1 0,0-1 0,0 4 0,2-5 0,0 5 0,0-4 0,-1 2 0,-1 1 0,0-1 0,0-1 0,0 0 0,0 0 0,0-1 0,0 1 0,0-1 0,0 1 0,0-1 0,0 1 0,0-1 0,0 0 0,2 2 0,0 0 0,-1 2 0,1-1 0,-2-1 0,0-1 0,0 0 0,0-1 0,0 0 0,0 1 0,0-1 0,0 1 0,0 0 0,0 0 0,0 1 0,0-1 0,0-1 0,0 2 0,0-1 0,0 1 0,0-1 0,0-1 0,0 1 0,0-1 0,0 2 0,0 0 0,0 2 0,0-1 0,0-1 0,0 0 0,0-2 0,0 0 0,0 1 0,0-1 0,0 1 0,0-1 0,0 0 0,0 1 0,0 0 0,0 0 0,0 1 0,0 0 0,0-1 0,0 1 0,0 0 0,0-1 0,0 1 0,1 0 0,1 1 0,0 1 0,0 0 0,-2-1 0,0-1 0,0-1 0,0-1 0,0 1 0,0 0 0,0 0 0,0 1 0,0 0 0,0-1 0,0 1 0,0-1 0,0 0 0,1-1 0,1 1 0,0-1 0,0 1 0,-2 2 0,0-1 0,0 3 0,0-3 0,0 2 0,0-1 0,0 0 0,0-1 0,0 0 0,0 0 0,0-1 0,0 1 0,0-2 0,0 1 0,0 0 0,0-1 0,0 0 0,0 1 0,0-1 0,0 1 0,0-1 0,0 0 0,0 2 0,0-1 0,0 1 0,0 0 0,0 1 0,0 1 0,0-1 0,0-1 0,0 0 0,0-2 0,0 0 0,0 0 0,0 1 0,0-1 0,0 0 0,0 1 0,0-1 0,0 2 0,0 0 0,0 2 0,0-1 0,0-1 0,0 0 0,0-2 0,0 0 0,0 1 0,1-2 0,1-1 0,0 1 0,-1-1 0,-1 3 0,0 0 0,0 1 0,0 0 0,0 0 0,0-2 0,0 0 0,0 0 0,0 1 0,0-1 0,0 0 0,0 1 0,0-4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4:2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24575,'0'-7'0,"0"-3"0,0 1 0,0-3 0,0-4 0,0 0 0,0 1 0,0 3 0,0 6 0,0 1 0,0 1 0,0-1 0,0 1 0,0 0 0,0 0 0,0-2 0,0-1 0,0 0 0,0-1 0,0 1 0,0 1 0,0 0 0,0 1 0,0 1 0,0 0 0,0 0 0,0 0 0,0 1 0,0-1 0,0 1 0,0-1 0,0 1 0,0-1 0,0 1 0,0-2 0,0-1 0,0 3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5:0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24575,'0'5'0,"0"9"0,0-8 0,0 10 0,0-9 0,0 3 0,0-1 0,0 0 0,0 0 0,0-1 0,0-1 0,0 0 0,0 1 0,0 0 0,0-2 0,0 3 0,0-4 0,0 2 0,0-1 0,0 0 0,0-1 0,0-1 0,0 1 0,0 0 0,0-1 0,0 1 0,0 0 0,0-1 0,0 1 0,0 0 0,0-1 0,0 2 0,0-2 0,0 1 0,0-2 0,0 1 0,-4-1 0,4 1 0,-4 1 0,4 0 0,0 2 0,0 1 0,0-1 0,0-1 0,0-1 0,0-1 0,0 0 0,0 0 0,0 1 0,0-1 0,0 0 0,0-1 0,0 1 0,0-1 0,0 1 0,0-1 0,0 0 0,0 1 0,0-1 0,0 2 0,0 0 0,0 2 0,0 0 0,0 0 0,0-1 0,0-1 0,0 0 0,0-2 0,0 0 0,0 1 0,0-1 0,0 1 0,0-1 0,0 0 0,0 1 0,0-1 0,0 0 0,0 1 0,0-1 0,0 2 0,0-1 0,0 1 0,0 0 0,0 0 0,0 2 0,0-1 0,0-1 0,0 0 0,0-2 0,0 0 0,0 1 0,0-1 0,0 0 0,0 1 0,0-1 0,0 0 0,0 2 0,0 0 0,0 1 0,0-1 0,0 0 0,0-2 0,0 0 0,0 1 0,0-1 0,0 0 0,0 1 0,0-1 0,0 1 0,0 0 0,0 0 0,0 0 0,0-1 0,0 0 0,0 1 0,0-4 0,0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3:45:0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19 24575,'0'9'0,"0"-1"0,0-2 0,0 1 0,0-1 0,0 4 0,0-4 0,0 2 0,0-2 0,0 1 0,0 0 0,0 0 0,0-1 0,0 0 0,0-2 0,0 0 0,0-1 0,0 0 0,0 1 0,0-1 0,0 0 0,0 0 0,0 1 0,0-1 0,1-1 0,1 2 0,0-2 0,-1 0 0,0-1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24575,'8'0'0,"0"0"0,-2 0 0,1 0 0,1 0 0,1 0 0,0 0 0,0 0 0,0 0 0,0 0 0,-3 0 0,3 0 0,-4 0 0,2 0 0,0 0 0,-1 0 0,0 0 0,-2 0 0,-1 0 0,1 0 0,-1 0 0,1 0 0,-1 0 0,0 0 0,2 0 0,-1 0 0,1 0 0,0 0 0,0 0 0,1 0 0,-1 0 0,0 0 0,-1 0 0,1 0 0,0 0 0,0 0 0,2 0 0,0 0 0,-2 0 0,-1 0 0,-1 0 0,1 0 0,-1 0 0,-1 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5 24575,'0'10'0,"0"0"0,0-2 0,0-1 0,0 0 0,0-2 0,0 0 0,0 1 0,0 1 0,0 0 0,0 0 0,0 1 0,0 1 0,0-3 0,0 3 0,0-4 0,0 2 0,0 0 0,0 0 0,0 0 0,0-1 0,0-2 0,0 1 0,0-1 0,0 0 0,0-1 0,0 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8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24575,'0'13'0,"0"-2"0,0-3 0,0-1 0,0 0 0,0 0 0,0-2 0,0 0 0,0 0 0,0-1 0,0 0 0,0-1 0,0 0 0,0 1 0,0-1 0,0 1 0,0-1 0,0 0 0,0 1 0,0-1 0,0 1 0,0 0 0,0 0 0,0 1 0,0 0 0,0 0 0,0 0 0,0 0 0,0-2 0,0 1 0,0 1 0,0-1 0,0 0 0,0 0 0,0 0 0,0 1 0,0-1 0,0-1 0,0 1 0,0-1 0,0 1 0,0-2 0,0-1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24575,'0'17'0,"0"-4"0,0-4 0,0-2 0,0-2 0,0 2 0,0-1 0,0 0 0,0-1 0,0-1 0,0 0 0,0 0 0,0 1 0,0-1 0,0 0 0,0 0 0,0 1 0,0-1 0,0 0 0,0 0 0,0 0 0,0 1 0,0 0 0,0 2 0,0 0 0,0 0 0,0-1 0,0-1 0,0 0 0,0-2 0,0 1 0,0-1 0,0-1 0,0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24575,'0'9'0,"0"-1"0,0-2 0,0 0 0,0 1 0,0 0 0,0 0 0,0 0 0,0 0 0,0 3 0,0-4 0,0 2 0,0-2 0,0 1 0,0 0 0,0 0 0,0 0 0,0-1 0,0 0 0,0 0 0,0 0 0,0 0 0,0 0 0,0-1 0,0 0 0,0 0 0,0-2 0,0 1 0,0 0 0,0-1 0,0 0 0,0 1 0,0 1 0,0-3 0,0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0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 2 0,0-6 0,0 6 0,0-6 0,0 3 0,0-1 0,0 1 0,0-3 0,0 0 0,0 1 0,0-2 0,0 0 0,0-1 0,0-1 0,0-1 0,0 0 0,0 2 0,0 0 0,0 2 0,0-1 0,0-1 0,0-3 0,0-3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24575,'0'12'0,"0"-2"0,0-5 0,0 2 0,0-3 0,0 1 0,0-3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24575,'0'12'0,"0"-1"0,0-4 0,0 0 0,0-1 0,0-1 0,0 0 0,0-1 0,0 1 0,0 1 0,0 1 0,0 0 0,0 0 0,1 1 0,1-1 0,0 0 0,-1-1 0,0 0 0,-1-2 0,0-2 0,0-1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5 24575,'0'8'0,"0"0"0,0-3 0,0 0 0,0-1 0,0-1 0,0 1 0,0-1 0,0 0 0,0 1 0,0 1 0,0 0 0,0 2 0,0 0 0,0-1 0,0 0 0,0-1 0,0 0 0,0-1 0,0 0 0,0-1 0,0 0 0,0 1 0,0-1 0,0 1 0,0-1 0,0 1 0,0-1 0,0 0 0,0 1 0,0-1 0,0 1 0,0 1 0,0 0 0,0 2 0,0 0 0,0-1 0,0-1 0,0 0 0,0-2 0,0 0 0,0 1 0,0-1 0,0 2 0,0-3 0,0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24575,'0'15'0,"0"-1"0,0-2 0,0-2 0,0-1 0,0 1 0,0-4 0,0 2 0,0-2 0,0 1 0,0 0 0,0 0 0,0 1 0,0-1 0,0 1 0,0-1 0,0-1 0,0-1 0,0-1 0,0-1 0,0 1 0,0-1 0,0 1 0,0-1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2 0,0-1 0,0 0 0,0-1 0,0 0 0,0-3 0,0 1 0,0-2 0,0 0 0,0 1 0,0-2 0,0 0 0,0 0 0,0 2 0,0 0 0,0 0 0,0 0 0,0-1 0,0-1 0,0-1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24575,'0'13'0,"0"-2"0,0-4 0,0 1 0,0 1 0,0-3 0,0 2 0,0-2 0,0-1 0,0-1 0,0-1 0,0 0 0,0 0 0,0 1 0,0-1 0,0 1 0,0 1 0,0 0 0,0 2 0,0 0 0,0 0 0,0 0 0,0-1 0,0-1 0,0 0 0,0-2 0,1 0 0,1-1 0,0 0 0,-1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24575,'0'9'0,"0"-2"0,0-3 0,0-1 0,0 1 0,0 1 0,0-1 0,0 3 0,0-1 0,0 1 0,0 3 0,0-1 0,0 3 0,0-4 0,0 0 0,0-2 0,0 1 0,0-1 0,0-1 0,0 0 0,0-2 0,0 0 0,0 1 0,0-1 0,0 0 0,0 0 0,0 2 0,0-1 0,0 1 0,0-1 0,0-1 0,0 1 0,0-1 0,0-1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24575,'0'17'0,"0"-1"0,0-3 0,0-2 0,0-2 0,0 0 0,0-2 0,0 1 0,0-1 0,0 0 0,0 1 0,0-1 0,0 0 0,0-1 0,0 0 0,0-1 0,0-1 0,0 1 0,0 0 0,0 0 0,0-1 0,0-1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24575,'0'9'0,"0"-2"0,0-3 0,-1-1 0,-1-1 0,-1-1 0,-1-1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24575,'0'13'0,"0"-1"0,0-5 0,0 0 0,0 11 0,0-11 0,0 10 0,0-12 0,0 1 0,0 4 0,0-1 0,0 1 0,0 1 0,0-1 0,0 2 0,0-5 0,0 2 0,0-4 0,0 2 0,0 1 0,0-1 0,0 0 0,0 0 0,0 1 0,0 0 0,0 0 0,1-1 0,0 1 0,1-1 0,0 0 0,-1 1 0,-1-2 0,0-1 0,0-1 0,1-1 0,1-2 0,1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2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24575,'0'12'0,"0"-2"0,0 1 0,0-1 0,0 0 0,0 0 0,0-2 0,0-1 0,0 0 0,0 1 0,0-1 0,0 0 0,0 0 0,0-2 0,0-1 0,0 0 0,0 0 0,0-1 0,0 0 0,0 1 0,0-1 0,0 1 0,0-1 0,0 0 0,0 2 0,0 0 0,0 3 0,0-1 0,0-1 0,0-1 0,0-1 0,0 0 0,0-2 0,0-1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24575,'0'12'0,"0"-1"0,0-4 0,0 1 0,0-1 0,0 2 0,0-3 0,0 2 0,0-2 0,0 1 0,0-1 0,0-1 0,0 0 0,0-2 0,2 0 0,0 1 0,0 1 0,-1 0 0,-1-1 0,0 0 0,0-1 0,0 0 0,1 1 0,1-1 0,0 1 0,-1-1 0,0-1 0,-1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24575,'0'16'0,"0"0"0,0-4 0,0-2 0,0 0 0,0-1 0,0 1 0,0-2 0,0-1 0,0-3 0,0 0 0,0-1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2 24575,'0'11'0,"0"-1"0,0-5 0,0 2 0,0 1 0,0 0 0,0 3 0,0 0 0,0-3 0,0 2 0,0-4 0,0 1 0,0 0 0,0-1 0,0-1 0,0 0 0,0-2 0,0 1 0,0-1 0,0 0 0,0 2 0,0-1 0,0 1 0,0-1 0,0-1 0,0 2 0,0 0 0,0 2 0,0 0 0,0 0 0,0 0 0,0-2 0,0-1 0,0-1 0,0 1 0,0-1 0,0 0 0,0 4 0,0-4 0,0 1 0,0-4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24575,'0'12'0,"0"-3"0,0-4 0,0-1 0,0 0 0,0 1 0,0 0 0,0 1 0,0-1 0,0 0 0,0-2 0,0 1 0,0 0 0,0 0 0,0 0 0,0 1 0,0-1 0,0 1 0,0-1 0,0 0 0,0-1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24575,'0'15'0,"0"0"0,0-7 0,0 3 0,0 0 0,0 1 0,0-1 0,0-2 0,0-2 0,0-2 0,0 0 0,0-1 0,0 1 0,0 0 0,0 0 0,0-1 0,0-1 0,0 1 0,0-1 0,0 0 0,0 1 0,0 0 0,0 0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3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24575,'0'9'0,"0"0"0,0-5 0,0 2 0,0-1 0,0 0 0,0 1 0,0-2 0,0 1 0,0 0 0,0 0 0,0 1 0,0-1 0,0 2 0,0-3 0,0 4 0,0-3 0,0 0 0,0-1 0,0-1 0,0 1 0,0-1 0,0 1 0,0-1 0,0 1 0,0 0 0,0 0 0,0-1 0,0-2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24575,'0'11'0,"0"-2"0,0-4 0,0-2 0,0 1 0,0-1 0,0 0 0,0 1 0,0-1 0,0 2 0,0-1 0,0 1 0,0 0 0,0-2 0,0-1 0,0-1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24575,'0'11'0,"0"-2"0,0-3 0,0-1 0,0 1 0,0 2 0,0 0 0,0-1 0,0 0 0,0-2 0,0 0 0,0-1 0,0-1 0,0 0 0,0 1 0,0-1 0,0 0 0,0 1 0,0-1 0,0 1 0,0-1 0,0 1 0,0 0 0,0 0 0,0 0 0,0 1 0,0-1 0,0 1 0,0-2 0,0 0 0,0 0 0,0 1 0,0-1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9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24575,'0'11'0,"0"-1"0,0-3 0,0 0 0,0 1 0,0 8 0,0-8 0,0 7 0,0-9 0,0 2 0,0-2 0,0 3 0,0-4 0,0 2 0,0-1 0,0-1 0,0-1 0,0 0 0,0-1 0,0 1 0,0 0 0,0 1 0,0-1 0,0 0 0,0 0 0,0 0 0,0 1 0,0-1 0,0 0 0,0-1 0,0-1 0,0-1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4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24575,'0'24'0,"-1"-11"0,-1 6 0,0-11 0,0-1 0,2 0 0,0 6 0,0-7 0,0 5 0,0-8 0,0 2 0,0 0 0,0 2 0,0-2 0,0-1 0,0-1 0,0 0 0,0 1 0,0-1 0,0 1 0,0-1 0,0 0 0,0 1 0,0-1 0,0 0 0,0 1 0,0-1 0,0 1 0,-2-2 0,0 1 0,0 0 0,1 3 0,1-1 0,0-1 0,0 1 0,0-2 0,0 0 0,0-2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24575,'0'9'0,"0"-1"0,0-4 0,0 1 0,0 5 0,0-5 0,0 7 0,0-7 0,0 2 0,0-1 0,0-1 0,0 0 0,0-2 0,0 0 0,0 0 0,0 1 0,0-1 0,0 1 0,0-1 0,0 0 0,0 1 0,0-1 0,0 2 0,0-1 0,0 0 0,0-1 0,0 0 0,0 0 0,0 1 0,0-1 0,0 0 0,0 1 0,0-1 0,0 0 0,0 1 0,0-1 0,0 0 0,0-1 0,-4-10 0,3 2 0,-2-5 0,3 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24575,'0'13'0,"0"-2"0,0-3 0,0 0 0,0-1 0,0 2 0,0 4 0,0-6 0,0 5 0,0-7 0,0 0 0,0 0 0,0 1 0,0-2 0,0 1 0,0-1 0,0-1 0,0 1 0,0-1 0,0 2 0,0 0 0,0 0 0,0-3 0,0-2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0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24575,'0'9'0,"0"-2"0,0 0 0,0-1 0,0 1 0,0 2 0,0-3 0,0 3 0,0-3 0,0 1 0,0 0 0,0 0 0,0-1 0,0-1 0,0 0 0,0-2 0,0 1 0,0-1 0,0 0 0,0 1 0,0-1 0,0 0 0,0 1 0,0-1 0,2-1 0,0 1 0,-1-1 0,1 0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22 24575,'0'17'0,"0"-1"0,0-4 0,0 1 0,0-1 0,0-1 0,0 0 0,0-2 0,0 1 0,0-3 0,0 0 0,0 2 0,0-2 0,0 2 0,0-2 0,0-1 0,0 0 0,0-1 0,0-1 0,0 1 0,0 0 0,0 0 0,0 2 0,0-1 0,0 0 0,0-2 0,0-1 0,0 1 0,0 0 0,0-2 0,0-1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24575,'0'11'0,"0"-2"0,0-1 0,0-1 0,0 0 0,0-2 0,0 0 0,0 1 0,0 1 0,0 0 0,0 0 0,0 1 0,0 1 0,0-3 0,0 2 0,0-2 0,0 1 0,0 0 0,0 0 0,0-1 0,0 0 0,0-1 0,0-1 0,0 0 0,0 1 0,0-2 0,0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1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24575,'0'8'0,"0"0"0,0-3 0,0 0 0,0-1 0,0-1 0,0 1 0,0-1 0,0 0 0,0 1 0,0 1 0,0 0 0,0 2 0,0 0 0,0-1 0,0 0 0,0-1 0,0-1 0,0 0 0,0 0 0,0 0 0,0-1 0,0 0 0,0 1 0,0-1 0,0 1 0,0-1 0,0 1 0,0-1 0,0 0 0,0 1 0,0-1 0,0 2 0,0 0 0,0 2 0,0 0 0,0 0 0,0-2 0,0-1 0,0-1 0,0 1 0,0-1 0,0 1 0,0 0 0,0-2 0,0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24575,'0'11'0,"0"-1"0,0-5 0,0 2 0,0 1 0,0 0 0,0 2 0,0 2 0,0-4 0,0 2 0,0-5 0,0 3 0,0-1 0,0-1 0,0-1 0,0 0 0,0-2 0,0 0 0,0 1 0,0-1 0,0 2 0,0-1 0,0 1 0,0-2 0,0 1 0,0 1 0,0 0 0,0 1 0,0 2 0,0-1 0,0-1 0,0-1 0,0 0 0,0-2 0,0 0 0,0 1 0,0-1 0,0 3 0,0-2 0,0-1 0,0-3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24575,'0'17'0,"0"-2"0,0-2 0,0-1 0,0 0 0,0-1 0,0 0 0,0-2 0,0 1 0,0-3 0,0 0 0,0 1 0,0 0 0,0 1 0,0-2 0,0-1 0,0-1 0,0 1 0,0-2 0,0 1 0,0 0 0,0 0 0,0 2 0,0-1 0,0-1 0,0-1 0,0 0 0,0 0 0,0-1 0,0-1 0,0-1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24575,'0'12'0,"0"1"0,0-5 0,0 1 0,0-1 0,0 0 0,0 1 0,0 0 0,0-2 0,0-2 0,0-1 0,0-1 0,0 0 0,0 2 0,0 1 0,0 0 0,0 1 0,0 0 0,0-2 0,0-1 0,1 0 0,0-1 0,1 0 0,0 1 0,-1 0 0,-1 0 0,0 0 0,0 1 0,0 1 0,0 0 0,0-2 0,0 0 0,0-1 0,0 0 0,0-1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24575,'0'17'0,"0"-2"0,0-2 0,0-1 0,0-3 0,0 10 0,0-9 0,0 9 0,0-11 0,0 1 0,0-1 0,0-1 0,0 0 0,0 1 0,0-1 0,0 0 0,0-2 0,1 0 0,0-1 0,1 0 0,0 0 0,-1 0 0,-1-1 0,0 1 0,0-2 0,0-1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24575,'0'11'0,"0"0"0,0-2 0,0 1 0,0-1 0,0 0 0,0-2 0,0 1 0,0-1 0,0 0 0,0 1 0,0-3 0,0 1 0,0-1 0,0-1 0,0 1 0,0 0 0,0-2 0,0 0 0,1 1 0,0-2 0,2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24575,'0'12'0,"0"-1"0,0-3 0,0 0 0,0 0 0,0 0 0,0-1 0,0 0 0,0 1 0,0-1 0,2 1 0,0-1 0,0 1 0,-1-1 0,3 2 0,-4-3 0,4 2 0,-3-3 0,1 2 0,0-2 0,-1-2 0,-1-2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24575,'0'14'0,"0"1"0,0-1 0,0 3 0,0 1 0,0-1 0,0 1 0,0-1 0,0-3 0,0-1 0,0-5 0,0-1 0,0-1 0,0-1 0,0-3 0,0-1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2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24575,'0'12'0,"0"0"0,0-3 0,0 0 0,0-1 0,0 0 0,0 1 0,0-1 0,0 0 0,0-3 0,0-2 0,0 1 0,0-1 0,0 2 0,0 0 0,0 2 0,0 0 0,0-1 0,0 0 0,0-2 0,1-1 0,0 1 0,1-1 0,0 1 0,-1-1 0,-1 1 0,0 1 0,0 0 0,0 1 0,0-1 0,0 0 0,0-2 0,0 1 0,0-1 0,0-1 0,0-1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14 24575,'0'16'0,"0"0"0,0-4 0,0 1 0,0-5 0,0 12 0,0-11 0,0 11 0,0-12 0,0 1 0,0-2 0,0 0 0,0 1 0,0 0 0,0-1 0,0-1 0,0-1 0,1 0 0,1 0 0,0-1 0,-1 0 0,0-1 0,-1 1 0,0-1 0,0 0 0,0-2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24575,'0'12'0,"0"-2"0,0-5 0,0-1 0,0 0 0,0 1 0,0-2 0,0 0 0,0 1 0,0-1 0,0 2 0,0-1 0,0 1 0,0-2 0,0 1 0,0 1 0,0 0 0,0 1 0,0-1 0,0 0 0,0 0 0,0 2 0,0 0 0,0 0 0,0-2 0,0-1 0,0-1 0,0 0 0,0 0 0,0 1 0,0-1 0,0 1 0,0 0 0,0 0 0,0 1 0,0-1 0,0-1 0,0 2 0,0 0 0,0 0 0,0-1 0,0 0 0,0-1 0,0 1 0,0 0 0,0 1 0,0-1 0,0 1 0,0 0 0,0 0 0,1 1 0,1-1 0,0 0 0,0-1 0,-2-1 0,0 1 0,0-1 0,0 2 0,1 0 0,1 0 0,0-1 0,-1 0 0,-1-1 0,0 0 0,0 0 0,0 1 0,2-1 0,0 0 0,-1 1 0,1-3 0,-2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24575,'0'11'0,"0"0"0,0-2 0,0 1 0,0-1 0,0 0 0,0-2 0,0 1 0,0-1 0,0 0 0,0 1 0,0-3 0,0 1 0,0-1 0,0-1 0,0 1 0,0 0 0,0-2 0,0 0 0,1 1 0,1-2 0,0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01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22 625 24575,'0'-10'0,"0"-1"0,0 3 0,0 0 0,0 3 0,0 0 0,0 1 0,0 0 0,0 1 0,0-1 0,0 0 0,0 0 0,0-1 0,0 0 0,0-1 0,0 1 0,0-1 0,0 2 0,0 1 0,0-2 0,0 1 0,0-1 0,0 0 0,0-1 0,0 0 0,0 0 0,0 0 0,0 1 0,0 0 0,0-1 0,0 1 0,0 1 0,0-1 0,0 1 0,0 1 0,0 0 0,0-1 0,0 1 0,0-2 0,0 0 0,0-1 0,0 0 0,0 2 0,0 1 0,-1-1 0,-1 0 0,0 1 0,0 0 0,2-1 0,0 1 0,0-1 0,0 1 0,0-1 0,0-1 0,0 1 0,0-1 0,0-2 0,0 3 0,0-3 0,0 4 0,0-2 0,0 0 0,0 0 0,0 0 0,0 2 0,-1 0 0,-1 1 0,0 0 0,0-2 0,2 0 0,0-1 0,0 1 0,0 0 0,0 0 0,0 0 0,0 1 0,-2-2 0,0 1 0,0-1 0,1 0 0,1-1 0,0-1 0,0 1 0,0 1 0,0 0 0,0 2 0,0-1 0,0 1 0,0-1 0,0 1 0,0-1 0,0 1 0,0-1 0,0 1 0,0-1 0,0 1 0,0-1 0,0 1 0,0 0 0,0-2 0,0-1 0,0 0 0,0 1 0,0 0 0,0 2 0,0-1 0,0 1 0,0 0 0,0-1 0,0 1 0,0-1 0,0 1 0,0-1 0,0 1 0,0-1 0,0 1 0,0-1 0,0 0 0,0 1 0,0-1 0,0 0 0,0 0 0,0 0 0,0 0 0,0 1 0,0 0 0,0-1 0,0 1 0,0-1 0,0 1 0,0-1 0,0 1 0,0 0 0,0-2 0,0-1 0,0 0 0,0 1 0,0 0 0,0 2 0,0-1 0,0 1 0,0-1 0,0 1 0,0 1 0,0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11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24575,'0'6'0,"0"-1"0,0 0 0,0-2 0,0 0 0,0 0 0,0 0 0,0 1 0,0 1 0,0 0 0,0 2 0,0-2 0,0-1 0,0-1 0,0 1 0,0-1 0,0 0 0,0 1 0,0-1 0,0 0 0,0 1 0,0 0 0,0 2 0,0 0 0,0-1 0,0-1 0,0 0 0,0-1 0,0 0 0,0 0 0,0 1 0,0-1 0,0 0 0,0 1 0,0-1 0,0 0 0,0 2 0,0 0 0,0 0 0,0 0 0,0-2 0,0 0 0,0 0 0,0 1 0,0-1 0,0 1 0,0-1 0,0 0 0,0 1 0,0-1 0,0 0 0,0 1 0,0-1 0,0 1 0,0-1 0,0 0 0,0 2 0,0 0 0,0 0 0,0 0 0,0-2 0,0 0 0,1 0 0,1 1 0,0-1 0,0 0 0,-2 1 0,0 0 0,0-1 0,0 0 0,0 1 0,0-1 0,0 0 0,0 1 0,0 1 0,0 0 0,1 1 0,1-1 0,0-1 0,-1 0 0,0-1 0,-1 0 0,0 1 0,0-1 0,0 1 0,0-1 0,0 0 0,0 1 0,0-1 0,0 1 0,0-1 0,0 2 0,0 0 0,0 1 0,0-1 0,0 0 0,0-2 0,0 0 0,0 0 0,0 1 0,1-1 0,1-1 0,0 1 0,-1-1 0,0 1 0,-1 1 0,0-1 0,0 0 0,0 1 0,0 1 0,0 0 0,0 1 0,0-1 0,1 0 0,1-2 0,-1 0 0,1 0 0,-2 1 0,0-1 0,0 1 0,0-1 0,0 1 0,0-1 0,0 0 0,0 2 0,0 0 0,0 0 0,0-1 0,0-1 0,0 1 0,0-1 0,0 0 0,0 0 0,0 1 0,0-1 0,0 1 0,0-1 0,0 0 0,0 2 0,0 0 0,0 0 0,0-2 0,0-2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23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31 569 24575,'0'-5'0,"0"-2"0,0 2 0,0-3 0,0 0 0,0 0 0,0-9 0,0 9 0,0-7 0,0 12 0,0-2 0,-3 1 0,-1-1 0,-1 1 0,2 0 0,2 0 0,1 1 0,0-1 0,0 1 0,0-2 0,0-1 0,0 0 0,0-1 0,0 2 0,0 1 0,0 0 0,0 1 0,-1-1 0,-1 1 0,0-1 0,0 1 0,1-1 0,1 0 0,0 1 0,0-1 0,0 1 0,0-1 0,0 0 0,0-2 0,0-1 0,0 0 0,-1 1 0,-1 0 0,1 0 0,-1 0 0,1 0 0,1 0 0,0 0 0,0 2 0,0-1 0,0 1 0,0 0 0,0 1 0,0-1 0,0 0 0,0 1 0,0 0 0,0-1 0,0-1 0,0 0 0,0-3 0,0 1 0,0-1 0,0 0 0,0 1 0,0 0 0,0 1 0,0 1 0,0 0 0,0 0 0,0 1 0,0 1 0,0-1 0,0 1 0,0-1 0,0 0 0,0 1 0,0-1 0,0-1 0,0 1 0,0-1 0,0 0 0,0 0 0,0-2 0,0 0 0,0 0 0,0 2 0,0 1 0,0 0 0,0 1 0,0-1 0,0 1 0,0-1 0,0 0 0,0 1 0,0 0 0,0-1 0,0 1 0,0 0 0,0-1 0,0-1 0,0 0 0,0-2 0,0 2 0,0 1 0,0 0 0,0 1 0,0 0 0,0-1 0,0 1 0,0-1 0,0 1 0,0-1 0,0 1 0,0-1 0,0 1 0,0 1 0,0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27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24575,'0'8'0,"0"-1"0,0 0 0,0-1 0,0 1 0,0 1 0,0-1 0,0 3 0,0 1 0,0-3 0,0 2 0,0-4 0,0 1 0,0 0 0,0 0 0,0-1 0,0 0 0,0-1 0,0-1 0,0 1 0,0 0 0,0-1 0,0 0 0,0 0 0,0-1 0,0 1 0,0-1 0,0 1 0,0-1 0,0 1 0,0-1 0,0 1 0,0 0 0,0 2 0,0 1 0,0-1 0,0 1 0,0-2 0,0-1 0,0 0 0,0-1 0,0 0 0,0 1 0,0-1 0,0 0 0,0 2 0,0-1 0,0 1 0,0-2 0,0 1 0,0-1 0,0 1 0,0 1 0,0 0 0,0 2 0,0-1 0,0-1 0,0-1 0,0 0 0,0-1 0,0 0 0,0 1 0,0-1 0,0 1 0,0-1 0,0 0 0,0 1 0,0-1 0,0 1 0,0-1 0,0 2 0,0-1 0,0 1 0,0-2 0,0 1 0,0 1 0,0 0 0,0 2 0,0 0 0,0 0 0,0-1 0,0-1 0,0-1 0,0 0 0,0 1 0,0-1 0,1 0 0,1 0 0,0-1 0,-1 1 0,0 1 0,-1-1 0,0 1 0,0 0 0,1-1 0,1 2 0,0-2 0,0 3 0,-2-2 0,0 2 0,0-1 0,0-1 0,2-1 0,0 0 0,0 1 0,-1-1 0,-1 2 0,0-2 0,0 1 0,1 0 0,1-1 0,0 1 0,-1-1 0,0-1 0,-1 1 0,0-1 0,0 1 0,0-1 0,1 0 0,1 1 0,0 1 0,0 0 0,-2 0 0,0-1 0,0 0 0,1-1 0,0 0 0,1 1 0,0-1 0,-2 0 0,0 1 0,0-1 0,0 0 0,0 1 0,0-1 0,0 1 0,3-1 0,-2 0 0,2 2 0,-3 1 0,0 0 0,0 1 0,1-2 0,1-1 0,0 0 0,-1 0 0,0 1 0,-1 0 0,0 0 0,0-1 0,0 0 0,1 0 0,1-1 0,0 0 0,0 1 0,-2-1 0,0 0 0,0 1 0,0 1 0,0 1 0,0 1 0,1-1 0,0-1 0,1-1 0,0-1 0,-2 1 0,0 1 0,0-1 0,0 1 0,0-2 0,0 1 0,0-1 0,0 0 0,0 1 0,0-1 0,0 2 0,2-2 0,-1 1 0,1-2 0,0 0 0,-2 1 0,0 0 0,0 1 0,0-1 0,0-1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31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24575,'0'7'0,"0"0"0,0-2 0,0 4 0,0 7 0,0-7 0,1 6 0,1-8 0,0-1 0,0 2 0,-2-2 0,0 1 0,1-1 0,1-1 0,0 0 0,0 1 0,-2 2 0,2-1 0,0-1 0,0 0 0,-1-1 0,-1 1 0,1 1 0,1-2 0,0 0 0,-1 0 0,0 0 0,-1 0 0,0-1 0,0 1 0,0-1 0,0-1 0,0 1 0,1-1 0,1 2 0,0 0 0,0 2 0,-2 0 0,0-1 0,0 0 0,0-1 0,0 0 0,0-1 0,1 0 0,0 0 0,1 0 0,0 1 0,-2 0 0,0 0 0,0 2 0,0-1 0,0-1 0,0 1 0,0-1 0,2 1 0,0-1 0,0-1 0,-1-1 0,-1 2 0,0 0 0,0 2 0,0 0 0,0-1 0,0 0 0,0-1 0,1 0 0,1 0 0,0 0 0,-1 1 0,0-1 0,-1 0 0,0 1 0,0 0 0,0 2 0,1-1 0,1-1 0,0-1 0,0 0 0,-2 0 0,0 4 0,0-3 0,0 3 0,0-4 0,0 3 0,0-1 0,1 0 0,1 0 0,0-1 0,0 0 0,-2-1 0,0 0 0,0-1 0,0-1 0,0 1 0,0-1 0,0 1 0,0-1 0,0 1 0,0-1 0,0 0 0,0 1 0,0-1 0,0 1 0,0 2 0,0-2 0,0 4 0,0-3 0,0 0 0,0 0 0,0-2 0,0 0 0,0 0 0,0 1 0,0-1 0,0 0 0,0 1 0,1-1 0,1 1 0,0-1 0,-1 2 0,-1 0 0,0 0 0,0 0 0,0-2 0,0-4 0,0-3 0,0 0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44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0 339 24575,'1'-6'0,"1"-2"0,1 1 0,1-1 0,2 0 0,0-2 0,2 0 0,-1-1 0,1 1 0,-1 1 0,1-1 0,2-4 0,-4 5 0,5-6 0,-3 5 0,2-2 0,1 2 0,-1-1 0,0 1 0,0-1 0,-2 1 0,0 3 0,-1 0 0,-3 1 0,0 0 0,-1 2 0,-1-1 0,0 1 0,1 0 0,-1 1 0,0-1 0,-1 0 0,1 2 0,0-1 0,0 1 0,-1-1 0,1-2 0,2 1 0,-1-1 0,0 2 0,0 0 0,-1 0 0,1 1 0,-1-1 0,0 0 0,-1 0 0,1-1 0,0 2 0,0-1 0,-1 1 0,1-1 0,0-1 0,0 1 0,1-1 0,-1 1 0,0 1 0,-1 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7:56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84 24575,'0'-5'0,"0"0"0,0 2 0,-3-2 0,-1 0 0,1 0 0,0 0 0,3 2 0,0-1 0,0 1 0,-2 0 0,0-2 0,0 1 0,1 0 0,1 0 0,-1 2 0,-1 0 0,0-1 0,-1 0 0,1-1 0,0 1 0,1 1 0,1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8:13.4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0 24575,'0'8'0,"0"-2"0,0-1 0,0-1 0,0 0 0,0 1 0,0 0 0,0 1 0,0-1 0,0 0 0,0-1 0,0 0 0,0 1 0,0-1 0,0 1 0,0 0 0,0 0 0,0 1 0,0-1 0,0 0 0,0 1 0,0 1 0,0-1 0,0 1 0,0-2 0,0-1 0,0 0 0,0-1 0,0 0 0,0 1 0,0-1 0,0 0 0,0 2 0,0-1 0,0 1 0,0 0 0,0-1 0,0 1 0,0-1 0,0-1 0,0 2 0,0 0 0,0 2 0,0-1 0,0-1 0,0-1 0,-2-1 0,-1 1 0,-2-1 0,1 1 0,2-1 0,2 1 0,0-1 0,0 1 0,0-1 0,0 1 0,0-1 0,0 0 0,0 1 0,0-1 0,0 2 0,0-1 0,0 1 0,0 0 0,0 0 0,0 1 0,0-1 0,0 0 0,0-2 0,0 0 0,0 1 0,0-1 0,0 1 0,0-1 0,0 1 0,0-1 0,0 0 0,0 1 0,0-1 0,0 0 0,0 1 0,0-1 0,0 0 0,0 1 0,0 1 0,0 0 0,0 1 0,0-1 0,0 0 0,0-1 0,0 0 0,0 0 0,0 0 0,0 0 0,0 0 0,0-1 0,0 0 0,0 0 0,0 1 0,0-1 0,0 0 0,0 1 0,0-1 0,0 1 0,0 1 0,0 0 0,0 2 0,0-1 0,0-1 0,0-1 0,0 0 0,0-1 0,0 1 0,0-1 0,0 0 0,0 1 0,0 0 0,0 2 0,0-1 0,0 0 0,0-1 0,0-1 0,0 2 0,0-1 0,0 1 0,0 0 0,0 0 0,0 2 0,0 0 0,0-1 0,0-1 0,0-1 0,0 0 0,0-1 0,0 1 0,0 1 0,0-1 0,0 0 0,0 0 0,0-1 0,0 0 0,0 1 0,0-1 0,0 0 0,0 1 0,0-1 0,0 1 0,0 1 0,0 0 0,0 2 0,0 0 0,0-1 0,0-1 0,0 0 0,0-2 0,0 0 0,0 1 0,0-1 0,0 0 0,0 1 0,0-1 0,0 1 0,0-1 0,0 0 0,0 1 0,0-1 0,0 0 0,0 1 0,0 1 0,0 0 0,0 1 0,0-1 0,0 0 0,0-2 0,0 0 0,0 1 0,0-1 0,0 1 0,0-1 0,0 0 0,0 1 0,0-1 0,0 0 0,0 1 0,0-1 0,0 2 0,0 0 0,0 0 0,0-1 0,0-1 0,0 1 0,0-1 0,0 0 0,0 1 0,0-1 0,0 0 0,0 1 0,0-1 0,0 0 0,0 2 0,0 0 0,0 1 0,0-1 0,0 1 0,1-2 0,1 1 0,0-2 0,-1 0 0,0 1 0,-1-1 0,0 1 0,0-1 0,0 1 0,0-1 0,1 0 0,1 2 0,0 0 0,-1 1 0,-1 0 0,0-2 0,0-1 0,0 1 0,2-1 0,0-1 0,-2-1 0,0-1 0,-3-4 0,-2-2 0,3 0 0,-2 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48:27.7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1298 24575,'0'-5'0,"0"-2"0,0 2 0,0-2 0,0-1 0,0 1 0,0 0 0,0-1 0,0 0 0,0 0 0,0 0 0,0 1 0,0 1 0,-2 0 0,1 1 0,-1 2 0,0-1 0,2 0 0,0 1 0,0 0 0,0-1 0,0 1 0,0-1 0,0 1 0,0-2 0,-2-1 0,0-1 0,0 0 0,0 0 0,2 0 0,0 2 0,0 0 0,0 2 0,0-1 0,0 0 0,0 0 0,0-1 0,-1 0 0,-1 1 0,0-1 0,0-1 0,2 2 0,0-1 0,0 1 0,-2 1 0,0-2 0,1-1 0,-1-1 0,0 2 0,0 0 0,0 0 0,0 1 0,0 0 0,0 1 0,0-1 0,1 1 0,1-1 0,0 0 0,-1 0 0,-1 0 0,0 0 0,1-1 0,1 1 0,0 1 0,0-2 0,0 1 0,0-1 0,0-1 0,0 1 0,0-2 0,0-2 0,0 3 0,0-3 0,0 3 0,0-2 0,0 0 0,0 1 0,0-1 0,0 1 0,0-1 0,0 1 0,0-1 0,0 1 0,0-1 0,0 1 0,0-1 0,0 2 0,0 1 0,0 0 0,0-1 0,0 1 0,0-1 0,0 1 0,0-1 0,0-1 0,0 1 0,0 1 0,0 1 0,0-1 0,0 1 0,0-1 0,0 1 0,0 0 0,0 0 0,0-1 0,0-1 0,0 1 0,0-1 0,0 2 0,0-1 0,0 1 0,0 1 0,0-1 0,0 0 0,0-1 0,0 0 0,0-2 0,0 0 0,0 0 0,0 1 0,0 0 0,0 2 0,0 0 0,0 1 0,0-2 0,0 0 0,1-1 0,0-2 0,1 2 0,0 1 0,-1-1 0,-1 1 0,0-2 0,0 0 0,0 0 0,0-3 0,0 5 0,0-6 0,0 7 0,0-5 0,0 1 0,0-3 0,0-2 0,0 2 0,0 1 0,0 3 0,2-1 0,0 1 0,0-1 0,-1 2 0,-1 0 0,0 1 0,0-1 0,0-1 0,0 0 0,0 1 0,0 1 0,0-1 0,0 1 0,0-3 0,0-1 0,0 3 0,0-2 0,0 2 0,0-1 0,0-1 0,0 1 0,0-1 0,0 1 0,0 1 0,0 0 0,0 1 0,0-1 0,0 1 0,0-1 0,0 2 0,0-1 0,0 0 0,0-2 0,0-2 0,0 0 0,0 0 0,0 1 0,0-2 0,0 4 0,0-3 0,0 3 0,0-1 0,0 0 0,0 0 0,0 2 0,0 1 0,0 0 0,0 1 0,0-1 0,0 0 0,0 1 0,0 0 0,0-2 0,0 1 0,0-1 0,0 2 0,0-1 0,0 1 0,0-1 0,0-1 0,0-1 0,0-1 0,0 1 0,0-1 0,0 2 0,-2 1 0,1 0 0,-1 0 0,0 1 0,2 0 0,0-1 0,0 1 0,0 0 0,0-1 0,0 1 0,0-1 0,0-1 0,-2 1 0,0-1 0,0 0 0,1 0 0,1 0 0,-2 2 0,1 1 0,-1 2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5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22 24575,'0'13'0,"0"-3"0,0-1 0,0-2 0,0 1 0,0 1 0,0-2 0,0 0 0,0 0 0,0 0 0,1 1 0,1 0 0,0-1 0,0 0 0,1 2 0,-2-3 0,2 2 0,-1-3 0,0 2 0,-1-2 0,1-2 0,-2-1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30:37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 24575,'0'14'0,"0"1"0,0-1 0,0 4 0,0 0 0,0-2 0,0 2 0,0-1 0,0-2 0,0-3 0,0-4 0,0 0 0,0-3 0,0 0 0,0-2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1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24575,'-5'11'0,"-3"1"0,2-4 0,-8 11 0,9-11 0,-9 11 0,11-15 0,-4 2 0,5-4 0,0 1 0,-1 1 0,1 0 0,0 0 0,-2-1 0,0 1 0,-1 2 0,1 1 0,0 0 0,-1 0 0,1 1 0,-1-1 0,-1 0 0,2 2 0,-1-3 0,-1 3 0,2-4 0,-1 2 0,0 0 0,1 1 0,-2-3 0,3-1 0,1-1 0,-1 1 0,1-1 0,-1 1 0,-1-1 0,2 0 0,1 0 0,-1 1 0,0-1 0,0 0 0,-1 1 0,1-2 0,0 1 0,-1-1 0,2-1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24575,'9'0'0,"0"0"0,-1 0 0,0 0 0,-1 0 0,2 0 0,0 0 0,1 0 0,1 0 0,-1 0 0,0 0 0,-1 0 0,-1 0 0,0 0 0,-1 0 0,0 0 0,-1 0 0,-1 0 0,0 0 0,1 0 0,1 0 0,0 0 0,0 0 0,1 0 0,-1 0 0,1 0 0,-1 0 0,-1 0 0,-2 0 0,0 0 0,-1 0 0,0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24575,'6'-5'0,"-1"1"0,9-6 0,1-2 0,0 4 0,5-11 0,-13 16 0,7-9 0,-9 8 0,1-1 0,-1 0 0,0 0 0,0 0 0,-1 1 0,1 0 0,-1 0 0,0 1 0,-1-1 0,0 0 0,0 1 0,-1 1 0,0-1 0,2 1 0,-3-2 0,4 1 0,-3-1 0,2-1 0,-1-1 0,1 1 0,-1 0 0,0 2 0,0 1 0,-1-1 0,0 1 0,0-1 0,0-1 0,0 1 0,0-1 0,0 2 0,0-1 0,0 1 0,0 0 0,-1-1 0,1 1 0,1 0 0,-1-2 0,0 4 0,-1-2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24575,'0'-8'0,"0"1"0,0 0 0,2-1 0,1 1 0,2-1 0,2-3 0,0-1 0,2-2 0,-2 3 0,1 0 0,-2 3 0,1 0 0,0 3 0,0 0 0,-1-1 0,0-2 0,-2 2 0,0 1 0,0 1 0,-1-1 0,0 0 0,1-1 0,1-1 0,1 1 0,0 0 0,-2 0 0,0 2 0,-1-1 0,-1 1 0,1 0 0,-1 1 0,2-1 0,-1 0 0,-1 1 0,1-1 0,-1 1 0,2-1 0,-1 1 0,-1 0 0,2 1 0,-2 0 0,2-1 0,-1 0 0,-1 0 0,1 0 0,-1 1 0,-1-1 0,0 2 0,-1-1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24575,'0'-6'0,"1"-1"0,1 0 0,6-5 0,-1 5 0,1-2 0,-1 2 0,1-1 0,1-3 0,0 0 0,0 3 0,-4 0 0,1 3 0,-2-1 0,0-1 0,1 0 0,0 0 0,0 1 0,0 2 0,-2 0 0,0-1 0,-1 0 0,1-1 0,1 1 0,1-1 0,-1-1 0,1 0 0,0 0 0,0-1 0,0 2 0,-1 2 0,1 1 0,-1 0 0,0 1 0,-1-2 0,-1 1 0,1-2 0,-1 1 0,2 1 0,-1-1 0,-1 1 0,1 1 0,-2 0 0,1 1 0,1-3 0,-1 0 0,-1 1 0,1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24575,'5'-5'0,"1"-2"0,1 0 0,-2 3 0,2-2 0,-2 1 0,-1 0 0,2-3 0,-3 4 0,1-2 0,1 2 0,0 0 0,2-2 0,0-2 0,1-1 0,-1-1 0,0 0 0,-2 2 0,0 0 0,1 2 0,1 1 0,0-1 0,-1 2 0,-1 0 0,-1 1 0,-2 1 0,0-2 0,-2 1 0,1 1 0,2-1 0,1 0 0,0 0 0,0-4 0,-2 3 0,4-3 0,0 1 0,1-1 0,0-1 0,1 2 0,-1 0 0,1 1 0,-2 0 0,-1 1 0,-2 0 0,1 0 0,-1 2 0,1 0 0,-2 0 0,0 0 0,-2 1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24575,'0'-5'0,"1"-4"0,6-2 0,0 1 0,4-2 0,-5 5 0,0 0 0,-3 1 0,2 0 0,-1 1 0,1 1 0,-1 0 0,0-1 0,0 0 0,0 0 0,0 1 0,0 1 0,3-4 0,-3 4 0,1-4 0,-1 5 0,-1-1 0,1-1 0,0 1 0,0-1 0,2 0 0,0-1 0,1 1 0,-2-1 0,1 1 0,-2-1 0,0 1 0,-2 0 0,0 2 0,0 0 0,0 2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24575,'12'0'0,"0"3"0,-1 2 0,0 1 0,1 2 0,1 0 0,0 0 0,0 0 0,0-1 0,-3 1 0,2 0 0,-2 0 0,0-2 0,-1-1 0,-1 1 0,-1-2 0,-1 3 0,-1-5 0,0 3 0,0-3 0,2 1 0,-2 0 0,0-1 0,-1 0 0,-1 0 0,2 0 0,-1 0 0,-1 0 0,-2 0 0,-2 0 0,1-1 0,-2-1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24575,'8'0'0,"2"0"0,5 3 0,-6-1 0,6 5 0,-6 0 0,-1-2 0,2 1 0,-4-4 0,0 2 0,-1 0 0,-1 0 0,0-1 0,0-1 0,-1-1 0,1 1 0,-1 1 0,1 1 0,1-1 0,0 1 0,2 0 0,0-1 0,1 0 0,-2 0 0,-1-1 0,-1 0 0,-1 1 0,2-1 0,-1 0 0,-1 1 0,1-1 0,-1 0 0,0-1 0,0 0 0,0 1 0,-1 0 0,0 1 0,0-1 0,0 0 0,1-1 0,0 0 0,0 1 0,0 0 0,0-1 0,0-1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24575,'10'0'0,"0"1"0,-3 1 0,0 2 0,0 0 0,1 1 0,1-1 0,1 0 0,-1 0 0,0-1 0,-1-1 0,-1 0 0,0 0 0,1 0 0,-1 1 0,0 1 0,-1-2 0,-1-1 0,0 1 0,1 0 0,0 0 0,1 0 0,-2-2 0,-1 2 0,0 0 0,0 0 0,1-1 0,-1-1 0,0 1 0,0 1 0,1-1 0,-1 2 0,0-1 0,0 0 0,-1 0 0,-1-2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24575,'5'-6'0,"-1"0"0,2 1 0,0 0 0,1 0 0,2 0 0,0-1 0,-2 0 0,-1 0 0,-1 1 0,0 0 0,-1 0 0,-2 0 0,1 0 0,1-1 0,1-1 0,1 0 0,-1-1 0,-1 2 0,0 1 0,-1 0 0,1-1 0,1-1 0,-1 0 0,1 1 0,-2 1 0,0 2 0,0 1 0,-1-1 0,1 1 0,0 0 0,0-2 0,0 1 0,1-1 0,1 0 0,-1 0 0,1 1 0,-1-1 0,0 0 0,-1 1 0,-1-1 0,-1 2 0,-1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24575,'0'-9'0,"0"1"0,5-7 0,-1 6 0,4-7 0,-3 6 0,2 1 0,-1 2 0,0 1 0,-2 3 0,-1 0 0,0 1 0,-1 0 0,0-1 0,0 1 0,-1 0 0,3-2 0,1 1 0,2-3 0,0-1 0,1 0 0,-1-3 0,1 0 0,0 0 0,0 0 0,-1 5 0,-2 0 0,-2 2 0,0 1 0,-1 0 0,-1 0 0,1-1 0,1 0 0,1 0 0,3-2 0,1-2 0,2-1 0,-2-2 0,-1 1 0,-2 2 0,0 0 0,0 5 0,-1-3 0,-2 5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24575,'3'-4'0,"1"1"0,3 3 0,3 0 0,7 0 0,2 0 0,-2 0 0,-2 0 0,-5 0 0,0 0 0,-1 0 0,-1 0 0,0 0 0,-2 0 0,3 0 0,-4 0 0,2 0 0,1 0 0,-1 0 0,-1 0 0,-1 0 0,-2 1 0,-1 1 0,1 0 0,0-1 0,0 0 0,1-1 0,0 0 0,-1 0 0,-1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24575,'-5'0'0,"-7"0"0,7 2 0,-7 1 0,5 4 0,-7 4 0,7-3 0,-5 0 0,10-4 0,-2 0 0,0-2 0,-1 2 0,1-1 0,-1 2 0,0-1 0,0 0 0,0 0 0,0 1 0,1-2 0,-1 1 0,1-2 0,1 1 0,0 1 0,1-2 0,-3-1 0,0-1 0,1 1 0,0 3 0,0 2 0,0 2 0,-2-1 0,1-3 0,1-1 0,1 0 0,2-1 0,-1 0 0,0-1 0,0 1 0,0-2 0,2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24575,'7'0'0,"1"1"0,-3 1 0,1 1 0,-1 1 0,1 0 0,1 0 0,0 0 0,-1 3 0,-1-5 0,0 3 0,1-1 0,1 0 0,0 1 0,0-2 0,0 1 0,0 0 0,0-2 0,-1 2 0,0-2 0,-1-1 0,-1 1 0,0-1 0,-2 1 0,1 0 0,1 0 0,0-1 0,0 1 0,2 1 0,0-1 0,0 2 0,0 1 0,-1-1 0,1 0 0,-1 1 0,1-5 0,-1 4 0,0-3 0,3 1 0,-2 2 0,1-1 0,-2 0 0,-1 0 0,-1-1 0,1 1 0,0 0 0,-1-1 0,1 0 0,-1 0 0,1 1 0,1 2 0,0-1 0,-1 0 0,-1-1 0,1-1 0,-1 0 0,2 0 0,-1-2 0,-1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24575,'6'0'0,"-1"0"0,2 0 0,2 2 0,1 1 0,0 1 0,-2-1 0,0-1 0,-1 1 0,1 0 0,-2 1 0,0-2 0,-2 1 0,0 0 0,0 0 0,2 1 0,-1-1 0,1 1 0,-1 0 0,1-1 0,-1 0 0,1 0 0,-3 0 0,1 1 0,1 1 0,1-1 0,1 0 0,-1 0 0,-1 0 0,0-1 0,-2-1 0,0 1 0,1-1 0,-1 0 0,1 2 0,1-1 0,0 2 0,-1-1 0,-1 0 0,2-1 0,-1 1 0,0-1 0,-1-1 0,-1 0 0,0 0 0,-1 0 0,1-1 0,-2 1 0,2-2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4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24575,'9'-2'0,"6"0"0,-2 3 0,7 3 0,9 17 0,-11-11 0,11 10 0,-20-14 0,1 2 0,-3 0 0,1-1 0,-1 0 0,0-1 0,1-2 0,-1 0 0,0 0 0,-2 1 0,0 0 0,0-1 0,0 0 0,-1-1 0,-1-1 0,2 1 0,-1 0 0,1-1 0,2 2 0,-3-3 0,4 4 0,-2-1 0,1 0 0,0 1 0,0-1 0,-2 0 0,-1-1 0,0-1 0,-2 0 0,0 0 0,0 0 0,0 0 0,1 0 0,-1 0 0,0-1 0,-1-1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24575,'7'0'0,"2"3"0,-1-1 0,2 4 0,-2-2 0,12 6 0,-12-5 0,12 4 0,-12-6 0,2 1 0,0 0 0,-3 0 0,1 0 0,-1-1 0,1 1 0,-2 0 0,0-1 0,-1 0 0,0 0 0,1-1 0,-1 2 0,1-1 0,-2-1 0,1 0 0,0 0 0,-1 0 0,1 0 0,-1-1 0,-1 1 0,2 0 0,0 0 0,0-1 0,-1 0 0,0 1 0,-1 0 0,0 0 0,0 0 0,1 0 0,-1 0 0,1-1 0,0-1 0,1 0 0,0 0 0,0 0 0,-2 1 0,1 1 0,-2 1 0,1 0 0,-3-2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24575,'0'-5'0,"0"-2"0,0 2 0,0 0 0,0 0 0,6-5 0,-5 6 0,6-7 0,-5 6 0,1-1 0,1 1 0,-2-1 0,1 2 0,0-1 0,-1 1 0,1 0 0,-2-1 0,3 1 0,-1-1 0,-1 1 0,0 0 0,0-2 0,0 2 0,1-1 0,-1-1 0,1 0 0,1-1 0,-1 0 0,-1 2 0,1-2 0,1 1 0,1-1 0,-1 0 0,0 2 0,0 0 0,-1 0 0,1-3 0,-1 2 0,1-2 0,0 4 0,-1-1 0,1-1 0,0 0 0,-1-1 0,1 1 0,-2 0 0,0 2 0,0 1 0,-1-1 0,1 0 0,-2 0 0,0-1 0,0 1 0,0 0 0,0 1 0,2 0 0,-1 0 0,1 1 0,0-1 0,-2-3 0,2 1 0,1-2 0,1 0 0,-1 0 0,0 1 0,-1 1 0,0 2 0,-1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24575,'0'-9'0,"0"-1"0,0 5 0,0-4 0,2 3 0,3-17 0,-3 15 0,3-14 0,-5 15 0,0-1 0,0 0 0,1 1 0,1 0 0,0-3 0,1 1 0,-1-1 0,2-1 0,0 0 0,-1 2 0,1 1 0,0 2 0,-1 1 0,-1 0 0,1-2 0,0-1 0,0 1 0,1-1 0,0 0 0,-1 1 0,-1 0 0,1 1 0,-1 2 0,0 0 0,-1 0 0,-1 0 0,0 0 0,0 1 0,1-1 0,1 1 0,0-4 0,2 1 0,-2-3 0,0-1 0,-1 2 0,-1 0 0,1 1 0,0 3 0,1-1 0,0 0 0,-1 0 0,-1 0 0,0 1 0,1 0 0,1 1 0,0-1 0,-1 1 0,0-1 0,-1 1 0,0-1 0,1 1 0,1 0 0,0 1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5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24575,'0'-5'0,"0"-3"0,0 3 0,0-3 0,0 1 0,0-1 0,0-2 0,2 1 0,1-2 0,1 1 0,0-1 0,0-2 0,0 0 0,1-1 0,-1 0 0,2 2 0,-2-2 0,0 2 0,-1 0 0,0 0 0,-2 2 0,3-1 0,-4 2 0,3-2 0,-1 3 0,0-1 0,2 2 0,-1 0 0,-1-1 0,1 1 0,0-1 0,1 0 0,-1-1 0,1 0 0,-1-1 0,0 0 0,0 2 0,0 0 0,0 2 0,0 1 0,-1-1 0,-2 2 0,2 0 0,-1 1 0,1 0 0,0 0 0,-2 1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6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24575,'0'-7'0,"0"-3"0,0 0 0,0-2 0,1 1 0,1-1 0,2 0 0,2 0 0,0 0 0,-1 2 0,-1 0 0,1 0 0,1-1 0,2-1 0,-1 2 0,0-3 0,-3 5 0,1-1 0,1 2 0,1-1 0,-2 2 0,-2 0 0,-1 0 0,-2 1 0,0 0 0,0-4 0,2 0 0,2-1 0,-1 1 0,1 3 0,-3 2 0,0 0 0,1 3 0,0-1 0,-1 0 0,-1-2 0,0 0 0,0-2 0,2 1 0,0 0 0,1 1 0,0 2 0,-1-2 0,0 1 0,-2-2 0,0 0 0,0 1 0,0 1 0,0-1 0,0 0 0,0 0 0,0-1 0,0 1 0,0 0 0,0 1 0,0-1 0,0 1 0,0 1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49:1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24575,'0'12'0,"0"-3"0,0-4 0,0 0 0,0-1 0,0 0 0,0 0 0,0-1 0,0 0 0,0 1 0,0 0 0,0 1 0,0-1 0,0 0 0,0 0 0,0 0 0,0 2 0,0-1 0,0 0 0,0 0 0,0 1 0,0 1 0,0 0 0,0-1 0,0-1 0,0-1 0,0 0 0,0-1 0,0 0 0,0 0 0,0 1 0,0-1 0,0 2 0,0-1 0,0 1 0,0-1 0,0-1 0,0 2 0,0 0 0,0 0 0,0-1 0,0-1 0,0 1 0,0 0 0,0 0 0,0 0 0,0 1 0,0 0 0,0 0 0,0 0 0,1 0 0,1 1 0,0-2 0,0 0 0,-2 0 0,0-1 0,0 1 0,0 1 0,1-1 0,1 1 0,0 0 0,-1-2 0,-1 0 0,0 1 0,0-1 0,0 0 0,2 1 0,0-1 0,-1 0 0,1-1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24575,'5'0'0,"0"0"0,-2 0 0,2 0 0,-1 0 0,1 0 0,1 0 0,2 0 0,0 0 0,0 0 0,-1 0 0,0 0 0,0 0 0,-1 0 0,-1 0 0,1 0 0,-1 0 0,2 0 0,0 0 0,1 0 0,-1 0 0,1 0 0,0 0 0,-1 0 0,0 0 0,-1 0 0,-1 0 0,0 0 0,1 0 0,-1 0 0,-1 0 0,0 0 0,-1 0 0,1 0 0,-2 0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24575,'8'0'0,"-1"0"0,0 0 0,0 0 0,0 0 0,2 0 0,0 0 0,1 0 0,-1 0 0,0 0 0,-3 0 0,2 0 0,-2 0 0,1 0 0,0 0 0,-1 0 0,-1 0 0,-1 0 0,0 0 0,-1 0 0,1 0 0,-1 0 0,0 0 0,1 0 0,0 0 0,0 0 0,1 0 0,0 0 0,1 0 0,-1 0 0,0 0 0,1 0 0,-2 0 0,0 0 0,1 0 0,1 0 0,1 0 0,-1 0 0,-1 0 0,0 0 0,-2 0 0,0 0 0,0 0 0,-1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24575,'9'0'0,"0"0"0,-1 0 0,-1 0 0,1 0 0,0 0 0,2 0 0,0 0 0,0 0 0,1 0 0,-2 0 0,1 0 0,-2 0 0,-1 0 0,1 0 0,-1 0 0,-1 0 0,-1 0 0,0 0 0,0 0 0,2 0 0,0 0 0,1 0 0,-1 0 0,1 0 0,0 0 0,-2 0 0,0 0 0,-1 0 0,-1 0 0,-1 0 0,-1 0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24575,'3'-3'0,"1"0"0,3 3 0,3 0 0,7 0 0,2 0 0,-2 0 0,-2 0 0,-5 0 0,0 0 0,-1 0 0,-1 0 0,0 0 0,-2 0 0,3 0 0,-4 0 0,2 0 0,1 0 0,-1 0 0,-1 0 0,-1 0 0,-2 0 0,-1 2 0,1 0 0,0 0 0,0-2 0,1 0 0,0 0 0,-1 0 0,-1 0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1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24575,'8'0'0,"0"0"0,4 0 0,0 0 0,1 0 0,14 0 0,-14 0 0,12 0 0,-17 0 0,4 0 0,1 0 0,-1 0 0,0 0 0,-2 0 0,1 0 0,-1 0 0,-1 0 0,0 0 0,-2 1 0,0 2 0,1 1 0,-1-1 0,1 0 0,-1-3 0,0 0 0,0 0 0,0 0 0,0 0 0,0 0 0,3 0 0,-4 0 0,3 0 0,-4 0 0,2 0 0,0 0 0,0 0 0,-2 0 0,-1 0 0,0 0 0,-2 1 0,0 1 0,-2 0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24575,'15'0'0,"2"0"0,0 0 0,1 0 0,-2 0 0,0 0 0,-2 0 0,-1 0 0,-1 0 0,-1 0 0,1 0 0,0 0 0,0 0 0,0 0 0,-2 0 0,-1 0 0,-1 0 0,-1 0 0,2 0 0,-3 0 0,3 0 0,-4 0 0,2 0 0,0 0 0,1 0 0,-1 0 0,1 0 0,0 0 0,-1 0 0,-1 0 0,-1 0 0,0 0 0,-1 0 0,0 0 0,0 0 0,-1 0 0,1 0 0,-1 0 0,1 0 0,-1 0 0,1 0 0,-3 0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24575,'5'-3'0,"1"0"0,4 3 0,2 0 0,2 0 0,1 0 0,2 0 0,-3 0 0,0 0 0,0 0 0,-1 0 0,0 0 0,-2 0 0,1 0 0,2 0 0,-3 0 0,2 0 0,-3 0 0,1 0 0,1 0 0,1 0 0,1 0 0,0 0 0,-2 0 0,-3 0 0,0 0 0,-1 0 0,-1 0 0,0 0 0,1 0 0,-1 0 0,-1 0 0,0 0 0,-1 0 0,1 0 0,-1 0 0,0 0 0,0 0 0,-1 0 0,1 0 0,0 0 0,1 0 0,0 0 0,-1 0 0,-1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24575,'11'0'0,"1"0"0,0 0 0,2 0 0,1 0 0,-1 0 0,0 0 0,-2 0 0,-2 0 0,0 0 0,0 0 0,-2 0 0,1 0 0,0 0 0,1 0 0,0 0 0,-1 0 0,1 0 0,0 0 0,-1 0 0,-2 0 0,2 0 0,-3 0 0,3 0 0,-4 0 0,2 0 0,-1 0 0,0 0 0,-1 0 0,0 0 0,-1 0 0,0 0 0,-1 0 0,0 0 0,1 0 0,-1 0 0,2 0 0,-1 0 0,1 0 0,-2 0 0,1 0 0,-1 0 0,1 0 0,-1 0 0,-1 1 0,1 1 0,-1 0 0,1-1 0,1 1 0,0 0 0,1 0 0,-1-1 0,-3-1 0,1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24575,'8'0'0,"1"0"0,2 0 0,1 0 0,1 0 0,-1 0 0,1 0 0,-2 0 0,-1 0 0,1 2 0,0 0 0,-1 0 0,0-1 0,-2-1 0,-1 0 0,1 0 0,0 0 0,2 0 0,0 0 0,-1 0 0,-1 0 0,-1 0 0,1 0 0,4 0 0,-4 0 0,4 0 0,-5 0 0,3 0 0,-1 0 0,0 0 0,-1 0 0,0 0 0,-1 0 0,1 0 0,-1 0 0,1 0 0,-1 0 0,1 0 0,-1 0 0,-1 0 0,0 0 0,-2 0 0,0 0 0,-1 0 0,1 0 0,-1 0 0,-1 0 0,-1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24575,'6'0'0,"2"0"0,-1 0 0,2 0 0,0 0 0,0 0 0,0 0 0,-1 0 0,0 0 0,-1 0 0,1 0 0,-2 0 0,-1 0 0,0 0 0,-1 0 0,1 0 0,0 0 0,0 0 0,2 0 0,0 0 0,1 0 0,0 0 0,0 0 0,-1 0 0,1 0 0,-1 0 0,0 0 0,-2 0 0,0 0 0,-2 0 0,2 0 0,0 0 0,2 0 0,0 0 0,0 0 0,1 0 0,0 0 0,2 0 0,-1 0 0,2 0 0,-4 0 0,1 0 0,-2 0 0,1 0 0,-2 0 0,-1 0 0,0 0 0,-1 0 0,0 0 0,1 0 0,-3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24575,'16'0'0,"0"0"0,2 0 0,-1 0 0,0 0 0,-2 0 0,-1 0 0,-1 0 0,-1 0 0,0 0 0,0 0 0,0 0 0,0 0 0,-1 0 0,0 0 0,-2 0 0,-1 0 0,-1 0 0,2 0 0,-3 0 0,2 0 0,-2 0 0,1 0 0,0 0 0,0 0 0,1 0 0,-1 0 0,1 0 0,-1 0 0,-1 0 0,0 0 0,-2 0 0,1 0 0,-1 0 0,-1 0 0,1 0 0,-1 0 0,1 0 0,-1 0 0,1 0 0,-1 0 0,-1 0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24575,'18'0'0,"-1"0"0,0 0 0,-2 0 0,2 0 0,2 0 0,-2 0 0,0 0 0,-3 0 0,-3 0 0,0 0 0,-1 0 0,0 0 0,-1 0 0,-1 0 0,-1 0 0,2 0 0,-3 0 0,2 0 0,-2 0 0,1 0 0,0 2 0,0 0 0,0 0 0,0 0 0,-2-2 0,-2 2 0,1 0 0,0 0 0,0-1 0,1-1 0,-1 0 0,0 1 0,0 1 0,-1 0 0,-1-1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24575,'6'0'0,"2"0"0,-2 0 0,1 0 0,1 0 0,1 0 0,1 0 0,-1 0 0,-1 0 0,0 0 0,-1 0 0,1 0 0,-1 0 0,2 0 0,-3 0 0,2 0 0,0 0 0,1 0 0,3 0 0,1 0 0,-1 0 0,1 0 0,-1 0 0,-1 0 0,-2 0 0,-2 0 0,-1 0 0,-1 0 0,-1 0 0,-1 0 0,1 0 0,1 0 0,0 0 0,0 0 0,1 0 0,-1 0 0,1 0 0,-1 0 0,2 0 0,-2 0 0,0 0 0,-2 0 0,1 0 0,1 0 0,-2 0 0,2 0 0,-1 1 0,0 1 0,0 0 0,2-1 0,-2 0 0,1-1 0,-2 0 0,-1 0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24575,'9'0'0,"0"0"0,4 0 0,-1 0 0,3 0 0,2 0 0,2 0 0,-2 0 0,-2 0 0,-2 0 0,-3 0 0,-1 0 0,-2 0 0,1 0 0,0 0 0,-2 0 0,-1 0 0,-2 0 0,1 0 0,1 0 0,0 0 0,2 0 0,1 0 0,0 0 0,-1 0 0,0 0 0,1 0 0,-1 0 0,0 0 0,1 0 0,0 0 0,2 0 0,1 0 0,2 0 0,0 0 0,-2 0 0,-1 0 0,-1 0 0,1 0 0,2 0 0,-4 0 0,1 0 0,-4 0 0,2 0 0,0 0 0,-1 0 0,-1 0 0,-2 0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24575,'12'0'0,"1"0"0,0 0 0,0 0 0,0 0 0,1 0 0,2 0 0,-2 0 0,1 0 0,-1 0 0,-4 0 0,3 0 0,-5 0 0,1 0 0,-2 0 0,0 0 0,1 0 0,-1 0 0,0 0 0,-2 0 0,1 0 0,0 0 0,1 0 0,0 0 0,-1 0 0,0 0 0,-1 0 0,1 0 0,0 0 0,2 0 0,-1 0 0,0 0 0,1 0 0,-1 0 0,2 0 0,-3 0 0,-1 0 0,-3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24575,'5'0'0,"2"0"0,0 0 0,4 0 0,-1 0 0,1 0 0,-2 0 0,1 0 0,1 0 0,0 0 0,1 0 0,0 0 0,0 0 0,-2 0 0,0 0 0,-1 0 0,-1 0 0,0 0 0,1 0 0,2 0 0,0 0 0,3 0 0,-1 0 0,1 0 0,-1 0 0,0 0 0,-1 0 0,2 0 0,-2 0 0,-1 0 0,1 0 0,-3 0 0,1 0 0,-1 0 0,-3 0 0,0 0 0,-2 0 0,0 0 0,-1 0 0,1 0 0,-1 0 0,0 0 0,-1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7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24575,'8'0'0,"1"0"0,0 0 0,2 0 0,-3 0 0,1 0 0,-2 0 0,0 0 0,1 0 0,-1 0 0,-1 0 0,-1 0 0,-1 0 0,0 0 0,2 0 0,0 0 0,1 0 0,-1 0 0,0 0 0,-2 0 0,0 0 0,0 0 0,0 0 0,1 1 0,-1 1 0,0 0 0,-1-1 0,0-1 0,2 0 0,0 0 0,1 0 0,-1 0 0,0 0 0,-1 0 0,1 0 0,1 1 0,0 1 0,0 0 0,-1 0 0,0-2 0,1 2 0,-1-1 0,-1 1 0,0 1 0,0 0 0,-2-3 0,-1 1 0,-1-2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24575,'0'11'0,"0"-2"0,0-4 0,0-1 0,0 1 0,0-1 0,0 5 0,0 2 0,0 0 0,0-1 0,0-4 0,0-1 0,0-1 0,0 0 0,0 0 0,0 1 0,0 0 0,0 0 0,0-1 0,0 0 0,0-1 0,0 0 0,0 0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3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24575,'0'9'0,"0"0"0,0-3 0,0 1 0,0 0 0,0 2 0,0 1 0,0-2 0,0 0 0,0-2 0,-1-2 0,-1-1 0,0 0 0,0 1 0,2-1 0,0 1 0,0-1 0,0 0 0,0 1 0,0-1 0,0 1 0,0-1 0,0 1 0,0 1 0,0 0 0,0 2 0,0 0 0,0-2 0,0-1 0,0-1 0,0 1 0,0-1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4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24575,'0'14'0,"0"0"0,0-4 0,0 0 0,0-1 0,0 1 0,0 0 0,0-1 0,0 1 0,0-1 0,1 3 0,2-1 0,-1 0 0,1 0 0,-1-2 0,1 1 0,-2-1 0,0-2 0,-1 3 0,0-4 0,0 2 0,0-2 0,1 0 0,1 1 0,0-2 0,0-1 0,-2 0 0,0-1 0,0 1 0,0-2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0:28:56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24575,'0'8'0,"0"1"0,0-2 0,0 2 0,0 0 0,0 6 0,0-8 0,0 5 0,0-7 0,0 3 0,0-1 0,0 0 0,0 1 0,0 0 0,0-1 0,0-1 0,0-2 0,0 0 0,0-1 0,0 1 0,0 0 0,0 0 0,0 1 0,0 0 0,0-1 0,0 1 0,0-1 0,0 0 0,0-1 0,0 0 0,0 2 0,0 0 0,0 0 0,0-1 0,0-1 0,0 1 0,0-1 0,0 0 0,0 1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F9EF-67A8-4BF2-603D-E99A23F61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0EF90-FA7B-5038-C394-EC9FB926B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51AF-BB2C-8B2E-7304-34277A45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F301B-60B9-232A-2013-099E0742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0CD7-4664-308C-C653-2025F286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6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9EF6-50D1-3208-02B0-C8736C1E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D82FD-B9EE-CCB7-ABBF-115ED39C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6A338-12D4-7B11-C0B3-93BEFB6C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6798-0018-4832-E0BC-A22C36CC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3AA86-4E85-310E-F2FD-3752C694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0BD76-1B48-FB8F-A8B7-42E5E7717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95830-5759-B7F6-7552-CC268572A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EEA5-8027-099C-0D51-AB73162F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3049-6DB4-EF7E-5570-3DBEABC2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81095-2CF7-0406-000F-AA506922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3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1"/>
          <p:cNvSpPr/>
          <p:nvPr userDrawn="1"/>
        </p:nvSpPr>
        <p:spPr>
          <a:xfrm>
            <a:off x="9146621" y="1249405"/>
            <a:ext cx="3045379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910368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00433"/>
            <a:ext cx="85344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9374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96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2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1"/>
          <p:cNvSpPr/>
          <p:nvPr userDrawn="1"/>
        </p:nvSpPr>
        <p:spPr>
          <a:xfrm>
            <a:off x="9146621" y="1249405"/>
            <a:ext cx="3045379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00433"/>
            <a:ext cx="85344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9374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7924800" y="1"/>
            <a:ext cx="42671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0699" y="2651760"/>
            <a:ext cx="8478943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0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8849" y="2651760"/>
            <a:ext cx="8478943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04672"/>
            <a:ext cx="1874589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8458201" y="-533396"/>
            <a:ext cx="3200396" cy="4267197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51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43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84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6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382C-3731-096C-EDDE-7CCAD782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01FD-C344-F002-F794-045A01B6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DD9E2-20BC-7451-853E-CDE6117C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E8AF-1693-35B8-BAA6-DA3B2588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19CE8-BAD4-323F-5AFD-73CCC616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4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A81C-740E-FDEF-2005-3718443F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8BB36-4FA2-1A55-1016-D39767F38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645-059A-770C-6146-2A4793B0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6615C-00E9-BC47-DF9C-EB40C486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D8CEA-9BC5-F4F3-3B49-A36CACE8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47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B76C-19E8-E2ED-74E4-8924B774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771A-5C13-33D5-C246-D38D12B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A64B5-E9C2-4D15-CCDB-4EFA9A5B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651B-B9E2-4DDE-A6CA-65769DF9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04DD-371F-F072-2F5C-07AA3AFF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71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D5B2-D8E4-93FE-6832-0F80FBC2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3F6D-C658-FC29-B3AF-5360E1C9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7ECE-F5E2-0357-0B30-946B5DAD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892AF-6FA2-DF8E-7DFE-0DF51E10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AAA6-96D6-FEAD-DF45-DCB68BA2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3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8E9-F816-DF19-AD50-49EA0578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5EFE-4D21-1A47-D1D1-BAC576DB7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0CB74-9C3A-B704-AD2E-382563A8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556C4-4620-DB77-D7A4-5832F224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7449-C59C-B075-F329-1060029F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5DE54-0D14-82B2-0C38-2065B72B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7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5B32-7C45-2AAE-2E3E-D9429B50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305-8D29-EB7C-037C-E6EACD5CB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630A-A07B-AB58-2C9D-DDD446A41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47495-F1A9-80AC-DDAC-E4062A2CA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6519F-19DA-F83A-866F-9B29EBC35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2A4B0-66E6-F8BC-5033-05762F8E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E8C19-0C69-B681-560D-86076D45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FF76F-C78A-0FB7-A33D-FBACB7C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8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26BB-B842-3F6D-28E7-7EE5B01E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A7D45-B98B-1188-2C75-BEA51593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6C615-4D4B-D040-E64E-9EE1DEEF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5C300-B318-8A33-B90B-DD96B7EE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69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15388-D2F9-A9A2-A53E-5C41FD8F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8DC70-6DDB-2212-CAF6-713C84C3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FF9A6-478F-9AA3-43A7-0EC019A9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4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B6D9-1F60-6C13-357C-BE715337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622C-78E7-3A24-947B-D5E055402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4265F-1BAF-3C29-F213-7AEA8E434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8603E-D67D-A413-5331-75666E00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A0E1B-57F8-B172-E4B2-5696339F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8FA6C-4483-BFCC-945F-3B065E72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61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29AB-2480-C646-CB81-5B49431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93B74-DD2A-770B-56C3-B3E11FDED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99534-BC9A-9821-B49B-B0EB54F07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E302B-F2AF-7C1D-36D1-2BB0738D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F9D18-3486-E779-8AC0-D6BA8B161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BDAE4-B00D-3662-580C-5AA4BCAA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79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9A94-C60C-0A24-C013-EB2A07C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FD3E3-00A2-5DC6-C323-F11EAE84D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3CA7A-A8D8-C784-D2C6-22F60F6F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B5482-E04A-3B6A-EF5E-3CC1C028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34AA0-5799-88AC-36C6-E6AB98EE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4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2B6F-312C-8F46-C4A5-BC0C5735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DB906-1912-9C36-D10C-8560DDBC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86D26-BDFB-5972-7228-8974A27A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1150B-D091-AC48-2B34-998A4AE0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06314-C334-1C40-C56A-7725B39F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48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31654-79D5-A65C-788C-FA09CE362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5290D-1E82-C822-AEC5-645832824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A585-7DCC-F204-3613-BCB37178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6C0D7-A05D-DDCF-27D0-B451B636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00FCB-18DA-9660-3ADA-B5A25C2A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B468-136D-6A6E-0304-B979EC45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3696-4F3A-0754-B612-40CBADA27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F1634-0B8D-F4CF-8F73-1A9B0058F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D5B2-F065-C0C8-A73D-AC744CF5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63903-98F8-A68F-2D0A-4CBD64DD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ED6D5-D78E-EE66-C70E-FE561B3E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74D8-D56D-D057-268B-4E822334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28F6-13E3-5726-50E9-B03E0D0B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EF3EB-4FDF-DDE7-C23B-64E80EE35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C3845-7D8D-B3A1-8598-FABA5CF63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ECB85-8F7F-41DB-4AA4-42A9C9A6C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9D925-168B-0D17-0615-200E5472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1B65F-9FEF-4F62-A29B-3F5AF158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52214-1CE2-4540-27A8-85C9C557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B3D8-035A-2F0C-7674-949FDBB2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F75D1-6F07-DA94-C9DE-86B85972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928BB-6344-836D-36D6-F8266AE5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F1D3-3AF3-3D19-457E-0300C19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4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8E791-738A-7BFA-8757-456DBFF3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94DD1-F0E5-3CDF-489A-1654176A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2D0AA-7D88-80ED-B63D-99C830C4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9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D3F6-2DC0-2EA2-DC51-B923A3A6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D1BE-CC16-245D-F105-C727BF5FA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62B8-FEC5-6F7D-C8E1-FA7474355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7F65C-09A6-FA7F-F881-4C10230A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D7CF7-DC19-7085-0022-5AD6F448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23B8E-5A1A-DACF-527A-4273FB03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5BE4-091B-917E-5022-39DF7BEA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D8FB5-3BAB-4D72-17CC-CB07CA2CF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961CE-D2EC-A33C-58C7-0D2D19042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4D5E-FD12-8148-5D0A-FB681BE3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682A4-5544-E5B3-3B08-245C02A2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45D7D-F7D3-E96E-2473-6A7CE4AD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8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BB846-112F-7171-E47B-2F487F27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6BEC-5647-A6F7-73D8-D26BE287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B29B7-14E9-F80D-1525-65F681CA3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8D959-0B1F-0C42-8177-616714D9189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D25FF-DFDE-88AD-5C50-893F3E402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59D-6D03-FC89-38AE-E037AD54F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022E3-D3EA-FA4C-92E8-C8D973803A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9F5FA-B30C-F439-312E-34641B9C88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36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428288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629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105664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10663424" y="0"/>
            <a:ext cx="1528577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827" y="6356351"/>
            <a:ext cx="961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358" y="6096113"/>
            <a:ext cx="1874589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44E6C-0D81-C04B-06AF-92AEC30157A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36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34463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38837-0E58-0364-4773-0F13F883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80028-0C8B-F340-3A09-94470BD1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F46C2-8AA5-A8DC-17E9-B6D3E075B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B0C8D-0ED7-F64D-AB41-FD5B8FB87492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7D587-8B96-27F4-0DE4-01420B1B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CD4B-02F2-AEFD-33DA-A6C1F385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ECF0-A12C-B149-AAA9-B97E5C7A02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0F40A-EF91-91A6-F758-3A18280C08B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36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26999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112.xml"/><Relationship Id="rId84" Type="http://schemas.openxmlformats.org/officeDocument/2006/relationships/customXml" Target="../ink/ink123.xml"/><Relationship Id="rId138" Type="http://schemas.openxmlformats.org/officeDocument/2006/relationships/customXml" Target="../ink/ink151.xml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146.xml"/><Relationship Id="rId5" Type="http://schemas.openxmlformats.org/officeDocument/2006/relationships/image" Target="../media/image6.png"/><Relationship Id="rId90" Type="http://schemas.openxmlformats.org/officeDocument/2006/relationships/image" Target="../media/image48.png"/><Relationship Id="rId95" Type="http://schemas.openxmlformats.org/officeDocument/2006/relationships/customXml" Target="../ink/ink129.xml"/><Relationship Id="rId22" Type="http://schemas.openxmlformats.org/officeDocument/2006/relationships/customXml" Target="../ink/ink90.xml"/><Relationship Id="rId27" Type="http://schemas.openxmlformats.org/officeDocument/2006/relationships/customXml" Target="../ink/ink93.xml"/><Relationship Id="rId43" Type="http://schemas.openxmlformats.org/officeDocument/2006/relationships/customXml" Target="../ink/ink101.xml"/><Relationship Id="rId48" Type="http://schemas.openxmlformats.org/officeDocument/2006/relationships/customXml" Target="../ink/ink104.xml"/><Relationship Id="rId64" Type="http://schemas.openxmlformats.org/officeDocument/2006/relationships/image" Target="../media/image36.png"/><Relationship Id="rId69" Type="http://schemas.openxmlformats.org/officeDocument/2006/relationships/customXml" Target="../ink/ink115.xml"/><Relationship Id="rId113" Type="http://schemas.openxmlformats.org/officeDocument/2006/relationships/image" Target="../media/image59.png"/><Relationship Id="rId118" Type="http://schemas.openxmlformats.org/officeDocument/2006/relationships/customXml" Target="../ink/ink141.xml"/><Relationship Id="rId134" Type="http://schemas.openxmlformats.org/officeDocument/2006/relationships/customXml" Target="../ink/ink149.xml"/><Relationship Id="rId139" Type="http://schemas.openxmlformats.org/officeDocument/2006/relationships/image" Target="../media/image72.png"/><Relationship Id="rId80" Type="http://schemas.openxmlformats.org/officeDocument/2006/relationships/image" Target="../media/image44.png"/><Relationship Id="rId85" Type="http://schemas.openxmlformats.org/officeDocument/2006/relationships/image" Target="../media/image46.png"/><Relationship Id="rId12" Type="http://schemas.openxmlformats.org/officeDocument/2006/relationships/customXml" Target="../ink/ink85.xml"/><Relationship Id="rId17" Type="http://schemas.openxmlformats.org/officeDocument/2006/relationships/image" Target="../media/image12.png"/><Relationship Id="rId33" Type="http://schemas.openxmlformats.org/officeDocument/2006/relationships/customXml" Target="../ink/ink96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136.xml"/><Relationship Id="rId124" Type="http://schemas.openxmlformats.org/officeDocument/2006/relationships/customXml" Target="../ink/ink144.xml"/><Relationship Id="rId129" Type="http://schemas.openxmlformats.org/officeDocument/2006/relationships/image" Target="../media/image67.png"/><Relationship Id="rId54" Type="http://schemas.openxmlformats.org/officeDocument/2006/relationships/customXml" Target="../ink/ink107.xml"/><Relationship Id="rId70" Type="http://schemas.openxmlformats.org/officeDocument/2006/relationships/image" Target="../media/image39.png"/><Relationship Id="rId75" Type="http://schemas.openxmlformats.org/officeDocument/2006/relationships/customXml" Target="../ink/ink118.xml"/><Relationship Id="rId91" Type="http://schemas.openxmlformats.org/officeDocument/2006/relationships/customXml" Target="../ink/ink127.xml"/><Relationship Id="rId96" Type="http://schemas.openxmlformats.org/officeDocument/2006/relationships/image" Target="../media/image51.png"/><Relationship Id="rId140" Type="http://schemas.openxmlformats.org/officeDocument/2006/relationships/customXml" Target="../ink/ink152.xml"/><Relationship Id="rId145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139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110.xml"/><Relationship Id="rId65" Type="http://schemas.openxmlformats.org/officeDocument/2006/relationships/customXml" Target="../ink/ink113.xml"/><Relationship Id="rId81" Type="http://schemas.openxmlformats.org/officeDocument/2006/relationships/customXml" Target="../ink/ink121.xml"/><Relationship Id="rId86" Type="http://schemas.openxmlformats.org/officeDocument/2006/relationships/customXml" Target="../ink/ink124.xml"/><Relationship Id="rId130" Type="http://schemas.openxmlformats.org/officeDocument/2006/relationships/customXml" Target="../ink/ink147.xml"/><Relationship Id="rId135" Type="http://schemas.openxmlformats.org/officeDocument/2006/relationships/image" Target="../media/image70.png"/><Relationship Id="rId13" Type="http://schemas.openxmlformats.org/officeDocument/2006/relationships/image" Target="../media/image10.png"/><Relationship Id="rId18" Type="http://schemas.openxmlformats.org/officeDocument/2006/relationships/customXml" Target="../ink/ink88.xml"/><Relationship Id="rId39" Type="http://schemas.openxmlformats.org/officeDocument/2006/relationships/customXml" Target="../ink/ink99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105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130.xml"/><Relationship Id="rId104" Type="http://schemas.openxmlformats.org/officeDocument/2006/relationships/customXml" Target="../ink/ink134.xml"/><Relationship Id="rId120" Type="http://schemas.openxmlformats.org/officeDocument/2006/relationships/customXml" Target="../ink/ink142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155.xml"/><Relationship Id="rId7" Type="http://schemas.openxmlformats.org/officeDocument/2006/relationships/image" Target="../media/image7.png"/><Relationship Id="rId71" Type="http://schemas.openxmlformats.org/officeDocument/2006/relationships/customXml" Target="../ink/ink116.xml"/><Relationship Id="rId92" Type="http://schemas.openxmlformats.org/officeDocument/2006/relationships/image" Target="../media/image49.png"/><Relationship Id="rId2" Type="http://schemas.openxmlformats.org/officeDocument/2006/relationships/customXml" Target="../ink/ink80.xml"/><Relationship Id="rId29" Type="http://schemas.openxmlformats.org/officeDocument/2006/relationships/customXml" Target="../ink/ink94.xml"/><Relationship Id="rId24" Type="http://schemas.openxmlformats.org/officeDocument/2006/relationships/customXml" Target="../ink/ink91.xml"/><Relationship Id="rId40" Type="http://schemas.openxmlformats.org/officeDocument/2006/relationships/image" Target="../media/image25.png"/><Relationship Id="rId45" Type="http://schemas.openxmlformats.org/officeDocument/2006/relationships/customXml" Target="../ink/ink102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137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150.xml"/><Relationship Id="rId61" Type="http://schemas.openxmlformats.org/officeDocument/2006/relationships/customXml" Target="../ink/ink111.xml"/><Relationship Id="rId82" Type="http://schemas.openxmlformats.org/officeDocument/2006/relationships/customXml" Target="../ink/ink122.xml"/><Relationship Id="rId19" Type="http://schemas.openxmlformats.org/officeDocument/2006/relationships/image" Target="../media/image13.png"/><Relationship Id="rId14" Type="http://schemas.openxmlformats.org/officeDocument/2006/relationships/customXml" Target="../ink/ink86.xml"/><Relationship Id="rId30" Type="http://schemas.openxmlformats.org/officeDocument/2006/relationships/image" Target="../media/image20.png"/><Relationship Id="rId35" Type="http://schemas.openxmlformats.org/officeDocument/2006/relationships/customXml" Target="../ink/ink97.xml"/><Relationship Id="rId56" Type="http://schemas.openxmlformats.org/officeDocument/2006/relationships/customXml" Target="../ink/ink108.xml"/><Relationship Id="rId77" Type="http://schemas.openxmlformats.org/officeDocument/2006/relationships/customXml" Target="../ink/ink119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145.xml"/><Relationship Id="rId147" Type="http://schemas.openxmlformats.org/officeDocument/2006/relationships/image" Target="../media/image76.png"/><Relationship Id="rId8" Type="http://schemas.openxmlformats.org/officeDocument/2006/relationships/customXml" Target="../ink/ink83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128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153.xml"/><Relationship Id="rId3" Type="http://schemas.openxmlformats.org/officeDocument/2006/relationships/image" Target="../media/image5.png"/><Relationship Id="rId25" Type="http://schemas.openxmlformats.org/officeDocument/2006/relationships/customXml" Target="../ink/ink92.xml"/><Relationship Id="rId46" Type="http://schemas.openxmlformats.org/officeDocument/2006/relationships/image" Target="../media/image28.png"/><Relationship Id="rId67" Type="http://schemas.openxmlformats.org/officeDocument/2006/relationships/customXml" Target="../ink/ink114.xml"/><Relationship Id="rId116" Type="http://schemas.openxmlformats.org/officeDocument/2006/relationships/customXml" Target="../ink/ink140.xml"/><Relationship Id="rId137" Type="http://schemas.openxmlformats.org/officeDocument/2006/relationships/image" Target="../media/image71.png"/><Relationship Id="rId20" Type="http://schemas.openxmlformats.org/officeDocument/2006/relationships/customXml" Target="../ink/ink89.xml"/><Relationship Id="rId41" Type="http://schemas.openxmlformats.org/officeDocument/2006/relationships/customXml" Target="../ink/ink100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125.xml"/><Relationship Id="rId111" Type="http://schemas.openxmlformats.org/officeDocument/2006/relationships/image" Target="../media/image58.png"/><Relationship Id="rId132" Type="http://schemas.openxmlformats.org/officeDocument/2006/relationships/customXml" Target="../ink/ink148.xml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135.xml"/><Relationship Id="rId127" Type="http://schemas.openxmlformats.org/officeDocument/2006/relationships/image" Target="../media/image66.png"/><Relationship Id="rId10" Type="http://schemas.openxmlformats.org/officeDocument/2006/relationships/customXml" Target="../ink/ink84.xml"/><Relationship Id="rId31" Type="http://schemas.openxmlformats.org/officeDocument/2006/relationships/customXml" Target="../ink/ink95.xml"/><Relationship Id="rId52" Type="http://schemas.openxmlformats.org/officeDocument/2006/relationships/customXml" Target="../ink/ink106.xml"/><Relationship Id="rId73" Type="http://schemas.openxmlformats.org/officeDocument/2006/relationships/customXml" Target="../ink/ink117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131.xml"/><Relationship Id="rId101" Type="http://schemas.openxmlformats.org/officeDocument/2006/relationships/customXml" Target="../ink/ink132.xml"/><Relationship Id="rId122" Type="http://schemas.openxmlformats.org/officeDocument/2006/relationships/customXml" Target="../ink/ink143.xml"/><Relationship Id="rId143" Type="http://schemas.openxmlformats.org/officeDocument/2006/relationships/image" Target="../media/image74.png"/><Relationship Id="rId4" Type="http://schemas.openxmlformats.org/officeDocument/2006/relationships/customXml" Target="../ink/ink81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103.xml"/><Relationship Id="rId68" Type="http://schemas.openxmlformats.org/officeDocument/2006/relationships/image" Target="../media/image38.png"/><Relationship Id="rId89" Type="http://schemas.openxmlformats.org/officeDocument/2006/relationships/customXml" Target="../ink/ink126.xml"/><Relationship Id="rId112" Type="http://schemas.openxmlformats.org/officeDocument/2006/relationships/customXml" Target="../ink/ink138.xml"/><Relationship Id="rId133" Type="http://schemas.openxmlformats.org/officeDocument/2006/relationships/image" Target="../media/image69.png"/><Relationship Id="rId16" Type="http://schemas.openxmlformats.org/officeDocument/2006/relationships/customXml" Target="../ink/ink87.xml"/><Relationship Id="rId37" Type="http://schemas.openxmlformats.org/officeDocument/2006/relationships/customXml" Target="../ink/ink98.xml"/><Relationship Id="rId58" Type="http://schemas.openxmlformats.org/officeDocument/2006/relationships/customXml" Target="../ink/ink109.xml"/><Relationship Id="rId79" Type="http://schemas.openxmlformats.org/officeDocument/2006/relationships/customXml" Target="../ink/ink120.xml"/><Relationship Id="rId102" Type="http://schemas.openxmlformats.org/officeDocument/2006/relationships/customXml" Target="../ink/ink133.xml"/><Relationship Id="rId123" Type="http://schemas.openxmlformats.org/officeDocument/2006/relationships/image" Target="../media/image64.png"/><Relationship Id="rId144" Type="http://schemas.openxmlformats.org/officeDocument/2006/relationships/customXml" Target="../ink/ink154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188.xml"/><Relationship Id="rId84" Type="http://schemas.openxmlformats.org/officeDocument/2006/relationships/customXml" Target="../ink/ink199.xml"/><Relationship Id="rId138" Type="http://schemas.openxmlformats.org/officeDocument/2006/relationships/customXml" Target="../ink/ink227.xml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222.xml"/><Relationship Id="rId5" Type="http://schemas.openxmlformats.org/officeDocument/2006/relationships/image" Target="../media/image6.png"/><Relationship Id="rId90" Type="http://schemas.openxmlformats.org/officeDocument/2006/relationships/image" Target="../media/image48.png"/><Relationship Id="rId95" Type="http://schemas.openxmlformats.org/officeDocument/2006/relationships/customXml" Target="../ink/ink205.xml"/><Relationship Id="rId22" Type="http://schemas.openxmlformats.org/officeDocument/2006/relationships/customXml" Target="../ink/ink166.xml"/><Relationship Id="rId27" Type="http://schemas.openxmlformats.org/officeDocument/2006/relationships/customXml" Target="../ink/ink169.xml"/><Relationship Id="rId43" Type="http://schemas.openxmlformats.org/officeDocument/2006/relationships/customXml" Target="../ink/ink177.xml"/><Relationship Id="rId48" Type="http://schemas.openxmlformats.org/officeDocument/2006/relationships/customXml" Target="../ink/ink180.xml"/><Relationship Id="rId64" Type="http://schemas.openxmlformats.org/officeDocument/2006/relationships/image" Target="../media/image36.png"/><Relationship Id="rId69" Type="http://schemas.openxmlformats.org/officeDocument/2006/relationships/customXml" Target="../ink/ink191.xml"/><Relationship Id="rId113" Type="http://schemas.openxmlformats.org/officeDocument/2006/relationships/image" Target="../media/image59.png"/><Relationship Id="rId118" Type="http://schemas.openxmlformats.org/officeDocument/2006/relationships/customXml" Target="../ink/ink217.xml"/><Relationship Id="rId134" Type="http://schemas.openxmlformats.org/officeDocument/2006/relationships/customXml" Target="../ink/ink225.xml"/><Relationship Id="rId139" Type="http://schemas.openxmlformats.org/officeDocument/2006/relationships/image" Target="../media/image72.png"/><Relationship Id="rId80" Type="http://schemas.openxmlformats.org/officeDocument/2006/relationships/image" Target="../media/image44.png"/><Relationship Id="rId85" Type="http://schemas.openxmlformats.org/officeDocument/2006/relationships/image" Target="../media/image46.png"/><Relationship Id="rId12" Type="http://schemas.openxmlformats.org/officeDocument/2006/relationships/customXml" Target="../ink/ink161.xml"/><Relationship Id="rId17" Type="http://schemas.openxmlformats.org/officeDocument/2006/relationships/image" Target="../media/image12.png"/><Relationship Id="rId33" Type="http://schemas.openxmlformats.org/officeDocument/2006/relationships/customXml" Target="../ink/ink172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212.xml"/><Relationship Id="rId124" Type="http://schemas.openxmlformats.org/officeDocument/2006/relationships/customXml" Target="../ink/ink220.xml"/><Relationship Id="rId129" Type="http://schemas.openxmlformats.org/officeDocument/2006/relationships/image" Target="../media/image67.png"/><Relationship Id="rId54" Type="http://schemas.openxmlformats.org/officeDocument/2006/relationships/customXml" Target="../ink/ink183.xml"/><Relationship Id="rId70" Type="http://schemas.openxmlformats.org/officeDocument/2006/relationships/image" Target="../media/image39.png"/><Relationship Id="rId75" Type="http://schemas.openxmlformats.org/officeDocument/2006/relationships/customXml" Target="../ink/ink194.xml"/><Relationship Id="rId91" Type="http://schemas.openxmlformats.org/officeDocument/2006/relationships/customXml" Target="../ink/ink203.xml"/><Relationship Id="rId96" Type="http://schemas.openxmlformats.org/officeDocument/2006/relationships/image" Target="../media/image51.png"/><Relationship Id="rId140" Type="http://schemas.openxmlformats.org/officeDocument/2006/relationships/customXml" Target="../ink/ink228.xml"/><Relationship Id="rId145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215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186.xml"/><Relationship Id="rId65" Type="http://schemas.openxmlformats.org/officeDocument/2006/relationships/customXml" Target="../ink/ink189.xml"/><Relationship Id="rId81" Type="http://schemas.openxmlformats.org/officeDocument/2006/relationships/customXml" Target="../ink/ink197.xml"/><Relationship Id="rId86" Type="http://schemas.openxmlformats.org/officeDocument/2006/relationships/customXml" Target="../ink/ink200.xml"/><Relationship Id="rId130" Type="http://schemas.openxmlformats.org/officeDocument/2006/relationships/customXml" Target="../ink/ink223.xml"/><Relationship Id="rId135" Type="http://schemas.openxmlformats.org/officeDocument/2006/relationships/image" Target="../media/image70.png"/><Relationship Id="rId13" Type="http://schemas.openxmlformats.org/officeDocument/2006/relationships/image" Target="../media/image10.png"/><Relationship Id="rId18" Type="http://schemas.openxmlformats.org/officeDocument/2006/relationships/customXml" Target="../ink/ink164.xml"/><Relationship Id="rId39" Type="http://schemas.openxmlformats.org/officeDocument/2006/relationships/customXml" Target="../ink/ink175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181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206.xml"/><Relationship Id="rId104" Type="http://schemas.openxmlformats.org/officeDocument/2006/relationships/customXml" Target="../ink/ink210.xml"/><Relationship Id="rId120" Type="http://schemas.openxmlformats.org/officeDocument/2006/relationships/customXml" Target="../ink/ink218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231.xml"/><Relationship Id="rId7" Type="http://schemas.openxmlformats.org/officeDocument/2006/relationships/image" Target="../media/image7.png"/><Relationship Id="rId71" Type="http://schemas.openxmlformats.org/officeDocument/2006/relationships/customXml" Target="../ink/ink192.xml"/><Relationship Id="rId92" Type="http://schemas.openxmlformats.org/officeDocument/2006/relationships/image" Target="../media/image49.png"/><Relationship Id="rId2" Type="http://schemas.openxmlformats.org/officeDocument/2006/relationships/customXml" Target="../ink/ink156.xml"/><Relationship Id="rId29" Type="http://schemas.openxmlformats.org/officeDocument/2006/relationships/customXml" Target="../ink/ink170.xml"/><Relationship Id="rId24" Type="http://schemas.openxmlformats.org/officeDocument/2006/relationships/customXml" Target="../ink/ink167.xml"/><Relationship Id="rId40" Type="http://schemas.openxmlformats.org/officeDocument/2006/relationships/image" Target="../media/image25.png"/><Relationship Id="rId45" Type="http://schemas.openxmlformats.org/officeDocument/2006/relationships/customXml" Target="../ink/ink178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213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226.xml"/><Relationship Id="rId61" Type="http://schemas.openxmlformats.org/officeDocument/2006/relationships/customXml" Target="../ink/ink187.xml"/><Relationship Id="rId82" Type="http://schemas.openxmlformats.org/officeDocument/2006/relationships/customXml" Target="../ink/ink198.xml"/><Relationship Id="rId19" Type="http://schemas.openxmlformats.org/officeDocument/2006/relationships/image" Target="../media/image13.png"/><Relationship Id="rId14" Type="http://schemas.openxmlformats.org/officeDocument/2006/relationships/customXml" Target="../ink/ink162.xml"/><Relationship Id="rId30" Type="http://schemas.openxmlformats.org/officeDocument/2006/relationships/image" Target="../media/image20.png"/><Relationship Id="rId35" Type="http://schemas.openxmlformats.org/officeDocument/2006/relationships/customXml" Target="../ink/ink173.xml"/><Relationship Id="rId56" Type="http://schemas.openxmlformats.org/officeDocument/2006/relationships/customXml" Target="../ink/ink184.xml"/><Relationship Id="rId77" Type="http://schemas.openxmlformats.org/officeDocument/2006/relationships/customXml" Target="../ink/ink195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221.xml"/><Relationship Id="rId147" Type="http://schemas.openxmlformats.org/officeDocument/2006/relationships/image" Target="../media/image76.png"/><Relationship Id="rId8" Type="http://schemas.openxmlformats.org/officeDocument/2006/relationships/customXml" Target="../ink/ink159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204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229.xml"/><Relationship Id="rId3" Type="http://schemas.openxmlformats.org/officeDocument/2006/relationships/image" Target="../media/image5.png"/><Relationship Id="rId25" Type="http://schemas.openxmlformats.org/officeDocument/2006/relationships/customXml" Target="../ink/ink168.xml"/><Relationship Id="rId46" Type="http://schemas.openxmlformats.org/officeDocument/2006/relationships/image" Target="../media/image28.png"/><Relationship Id="rId67" Type="http://schemas.openxmlformats.org/officeDocument/2006/relationships/customXml" Target="../ink/ink190.xml"/><Relationship Id="rId116" Type="http://schemas.openxmlformats.org/officeDocument/2006/relationships/customXml" Target="../ink/ink216.xml"/><Relationship Id="rId137" Type="http://schemas.openxmlformats.org/officeDocument/2006/relationships/image" Target="../media/image71.png"/><Relationship Id="rId20" Type="http://schemas.openxmlformats.org/officeDocument/2006/relationships/customXml" Target="../ink/ink165.xml"/><Relationship Id="rId41" Type="http://schemas.openxmlformats.org/officeDocument/2006/relationships/customXml" Target="../ink/ink176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201.xml"/><Relationship Id="rId111" Type="http://schemas.openxmlformats.org/officeDocument/2006/relationships/image" Target="../media/image58.png"/><Relationship Id="rId132" Type="http://schemas.openxmlformats.org/officeDocument/2006/relationships/customXml" Target="../ink/ink224.xml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211.xml"/><Relationship Id="rId127" Type="http://schemas.openxmlformats.org/officeDocument/2006/relationships/image" Target="../media/image66.png"/><Relationship Id="rId10" Type="http://schemas.openxmlformats.org/officeDocument/2006/relationships/customXml" Target="../ink/ink160.xml"/><Relationship Id="rId31" Type="http://schemas.openxmlformats.org/officeDocument/2006/relationships/customXml" Target="../ink/ink171.xml"/><Relationship Id="rId52" Type="http://schemas.openxmlformats.org/officeDocument/2006/relationships/customXml" Target="../ink/ink182.xml"/><Relationship Id="rId73" Type="http://schemas.openxmlformats.org/officeDocument/2006/relationships/customXml" Target="../ink/ink193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207.xml"/><Relationship Id="rId101" Type="http://schemas.openxmlformats.org/officeDocument/2006/relationships/customXml" Target="../ink/ink208.xml"/><Relationship Id="rId122" Type="http://schemas.openxmlformats.org/officeDocument/2006/relationships/customXml" Target="../ink/ink219.xml"/><Relationship Id="rId143" Type="http://schemas.openxmlformats.org/officeDocument/2006/relationships/image" Target="../media/image74.png"/><Relationship Id="rId4" Type="http://schemas.openxmlformats.org/officeDocument/2006/relationships/customXml" Target="../ink/ink157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179.xml"/><Relationship Id="rId68" Type="http://schemas.openxmlformats.org/officeDocument/2006/relationships/image" Target="../media/image38.png"/><Relationship Id="rId89" Type="http://schemas.openxmlformats.org/officeDocument/2006/relationships/customXml" Target="../ink/ink202.xml"/><Relationship Id="rId112" Type="http://schemas.openxmlformats.org/officeDocument/2006/relationships/customXml" Target="../ink/ink214.xml"/><Relationship Id="rId133" Type="http://schemas.openxmlformats.org/officeDocument/2006/relationships/image" Target="../media/image69.png"/><Relationship Id="rId16" Type="http://schemas.openxmlformats.org/officeDocument/2006/relationships/customXml" Target="../ink/ink163.xml"/><Relationship Id="rId37" Type="http://schemas.openxmlformats.org/officeDocument/2006/relationships/customXml" Target="../ink/ink174.xml"/><Relationship Id="rId58" Type="http://schemas.openxmlformats.org/officeDocument/2006/relationships/customXml" Target="../ink/ink185.xml"/><Relationship Id="rId79" Type="http://schemas.openxmlformats.org/officeDocument/2006/relationships/customXml" Target="../ink/ink196.xml"/><Relationship Id="rId102" Type="http://schemas.openxmlformats.org/officeDocument/2006/relationships/customXml" Target="../ink/ink209.xml"/><Relationship Id="rId123" Type="http://schemas.openxmlformats.org/officeDocument/2006/relationships/image" Target="../media/image64.png"/><Relationship Id="rId144" Type="http://schemas.openxmlformats.org/officeDocument/2006/relationships/customXml" Target="../ink/ink23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264.xml"/><Relationship Id="rId84" Type="http://schemas.openxmlformats.org/officeDocument/2006/relationships/customXml" Target="../ink/ink275.xml"/><Relationship Id="rId138" Type="http://schemas.openxmlformats.org/officeDocument/2006/relationships/customXml" Target="../ink/ink303.xml"/><Relationship Id="rId159" Type="http://schemas.openxmlformats.org/officeDocument/2006/relationships/image" Target="../media/image82.png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298.xml"/><Relationship Id="rId149" Type="http://schemas.openxmlformats.org/officeDocument/2006/relationships/image" Target="../media/image77.png"/><Relationship Id="rId5" Type="http://schemas.openxmlformats.org/officeDocument/2006/relationships/image" Target="../media/image6.png"/><Relationship Id="rId95" Type="http://schemas.openxmlformats.org/officeDocument/2006/relationships/customXml" Target="../ink/ink281.xml"/><Relationship Id="rId160" Type="http://schemas.openxmlformats.org/officeDocument/2006/relationships/customXml" Target="../ink/ink314.xml"/><Relationship Id="rId22" Type="http://schemas.openxmlformats.org/officeDocument/2006/relationships/customXml" Target="../ink/ink242.xml"/><Relationship Id="rId43" Type="http://schemas.openxmlformats.org/officeDocument/2006/relationships/customXml" Target="../ink/ink253.xml"/><Relationship Id="rId64" Type="http://schemas.openxmlformats.org/officeDocument/2006/relationships/image" Target="../media/image36.png"/><Relationship Id="rId118" Type="http://schemas.openxmlformats.org/officeDocument/2006/relationships/customXml" Target="../ink/ink293.xml"/><Relationship Id="rId139" Type="http://schemas.openxmlformats.org/officeDocument/2006/relationships/image" Target="../media/image72.png"/><Relationship Id="rId85" Type="http://schemas.openxmlformats.org/officeDocument/2006/relationships/image" Target="../media/image46.png"/><Relationship Id="rId150" Type="http://schemas.openxmlformats.org/officeDocument/2006/relationships/customXml" Target="../ink/ink309.xml"/><Relationship Id="rId12" Type="http://schemas.openxmlformats.org/officeDocument/2006/relationships/customXml" Target="../ink/ink237.xml"/><Relationship Id="rId17" Type="http://schemas.openxmlformats.org/officeDocument/2006/relationships/image" Target="../media/image12.png"/><Relationship Id="rId33" Type="http://schemas.openxmlformats.org/officeDocument/2006/relationships/customXml" Target="../ink/ink248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288.xml"/><Relationship Id="rId124" Type="http://schemas.openxmlformats.org/officeDocument/2006/relationships/customXml" Target="../ink/ink296.xml"/><Relationship Id="rId129" Type="http://schemas.openxmlformats.org/officeDocument/2006/relationships/image" Target="../media/image67.png"/><Relationship Id="rId54" Type="http://schemas.openxmlformats.org/officeDocument/2006/relationships/customXml" Target="../ink/ink259.xml"/><Relationship Id="rId70" Type="http://schemas.openxmlformats.org/officeDocument/2006/relationships/image" Target="../media/image39.png"/><Relationship Id="rId75" Type="http://schemas.openxmlformats.org/officeDocument/2006/relationships/customXml" Target="../ink/ink270.xml"/><Relationship Id="rId91" Type="http://schemas.openxmlformats.org/officeDocument/2006/relationships/customXml" Target="../ink/ink279.xml"/><Relationship Id="rId96" Type="http://schemas.openxmlformats.org/officeDocument/2006/relationships/image" Target="../media/image51.png"/><Relationship Id="rId140" Type="http://schemas.openxmlformats.org/officeDocument/2006/relationships/customXml" Target="../ink/ink304.xml"/><Relationship Id="rId145" Type="http://schemas.openxmlformats.org/officeDocument/2006/relationships/image" Target="../media/image75.png"/><Relationship Id="rId161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4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291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262.xml"/><Relationship Id="rId65" Type="http://schemas.openxmlformats.org/officeDocument/2006/relationships/customXml" Target="../ink/ink265.xml"/><Relationship Id="rId81" Type="http://schemas.openxmlformats.org/officeDocument/2006/relationships/customXml" Target="../ink/ink273.xml"/><Relationship Id="rId86" Type="http://schemas.openxmlformats.org/officeDocument/2006/relationships/customXml" Target="../ink/ink276.xml"/><Relationship Id="rId130" Type="http://schemas.openxmlformats.org/officeDocument/2006/relationships/customXml" Target="../ink/ink299.xml"/><Relationship Id="rId135" Type="http://schemas.openxmlformats.org/officeDocument/2006/relationships/image" Target="../media/image70.png"/><Relationship Id="rId151" Type="http://schemas.openxmlformats.org/officeDocument/2006/relationships/image" Target="../media/image78.png"/><Relationship Id="rId156" Type="http://schemas.openxmlformats.org/officeDocument/2006/relationships/customXml" Target="../ink/ink312.xml"/><Relationship Id="rId13" Type="http://schemas.openxmlformats.org/officeDocument/2006/relationships/image" Target="../media/image10.png"/><Relationship Id="rId18" Type="http://schemas.openxmlformats.org/officeDocument/2006/relationships/customXml" Target="../ink/ink240.xml"/><Relationship Id="rId39" Type="http://schemas.openxmlformats.org/officeDocument/2006/relationships/customXml" Target="../ink/ink251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257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282.xml"/><Relationship Id="rId104" Type="http://schemas.openxmlformats.org/officeDocument/2006/relationships/customXml" Target="../ink/ink286.xml"/><Relationship Id="rId120" Type="http://schemas.openxmlformats.org/officeDocument/2006/relationships/customXml" Target="../ink/ink294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307.xml"/><Relationship Id="rId7" Type="http://schemas.openxmlformats.org/officeDocument/2006/relationships/image" Target="../media/image7.png"/><Relationship Id="rId71" Type="http://schemas.openxmlformats.org/officeDocument/2006/relationships/customXml" Target="../ink/ink268.xml"/><Relationship Id="rId92" Type="http://schemas.openxmlformats.org/officeDocument/2006/relationships/image" Target="../media/image49.png"/><Relationship Id="rId162" Type="http://schemas.openxmlformats.org/officeDocument/2006/relationships/customXml" Target="../ink/ink315.xml"/><Relationship Id="rId2" Type="http://schemas.openxmlformats.org/officeDocument/2006/relationships/customXml" Target="../ink/ink232.xml"/><Relationship Id="rId29" Type="http://schemas.openxmlformats.org/officeDocument/2006/relationships/customXml" Target="../ink/ink246.xml"/><Relationship Id="rId24" Type="http://schemas.openxmlformats.org/officeDocument/2006/relationships/customXml" Target="../ink/ink243.xml"/><Relationship Id="rId40" Type="http://schemas.openxmlformats.org/officeDocument/2006/relationships/image" Target="../media/image25.png"/><Relationship Id="rId45" Type="http://schemas.openxmlformats.org/officeDocument/2006/relationships/customXml" Target="../ink/ink254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289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302.xml"/><Relationship Id="rId157" Type="http://schemas.openxmlformats.org/officeDocument/2006/relationships/image" Target="../media/image81.png"/><Relationship Id="rId61" Type="http://schemas.openxmlformats.org/officeDocument/2006/relationships/customXml" Target="../ink/ink263.xml"/><Relationship Id="rId82" Type="http://schemas.openxmlformats.org/officeDocument/2006/relationships/customXml" Target="../ink/ink274.xml"/><Relationship Id="rId152" Type="http://schemas.openxmlformats.org/officeDocument/2006/relationships/customXml" Target="../ink/ink310.xml"/><Relationship Id="rId19" Type="http://schemas.openxmlformats.org/officeDocument/2006/relationships/image" Target="../media/image13.png"/><Relationship Id="rId14" Type="http://schemas.openxmlformats.org/officeDocument/2006/relationships/customXml" Target="../ink/ink238.xml"/><Relationship Id="rId30" Type="http://schemas.openxmlformats.org/officeDocument/2006/relationships/image" Target="../media/image20.png"/><Relationship Id="rId35" Type="http://schemas.openxmlformats.org/officeDocument/2006/relationships/customXml" Target="../ink/ink249.xml"/><Relationship Id="rId56" Type="http://schemas.openxmlformats.org/officeDocument/2006/relationships/customXml" Target="../ink/ink260.xml"/><Relationship Id="rId77" Type="http://schemas.openxmlformats.org/officeDocument/2006/relationships/customXml" Target="../ink/ink271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297.xml"/><Relationship Id="rId147" Type="http://schemas.openxmlformats.org/officeDocument/2006/relationships/image" Target="../media/image76.png"/><Relationship Id="rId8" Type="http://schemas.openxmlformats.org/officeDocument/2006/relationships/customXml" Target="../ink/ink235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280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305.xml"/><Relationship Id="rId163" Type="http://schemas.openxmlformats.org/officeDocument/2006/relationships/image" Target="../media/image84.png"/><Relationship Id="rId3" Type="http://schemas.openxmlformats.org/officeDocument/2006/relationships/image" Target="../media/image5.png"/><Relationship Id="rId25" Type="http://schemas.openxmlformats.org/officeDocument/2006/relationships/customXml" Target="../ink/ink244.xml"/><Relationship Id="rId46" Type="http://schemas.openxmlformats.org/officeDocument/2006/relationships/image" Target="../media/image28.png"/><Relationship Id="rId67" Type="http://schemas.openxmlformats.org/officeDocument/2006/relationships/customXml" Target="../ink/ink266.xml"/><Relationship Id="rId116" Type="http://schemas.openxmlformats.org/officeDocument/2006/relationships/customXml" Target="../ink/ink292.xml"/><Relationship Id="rId137" Type="http://schemas.openxmlformats.org/officeDocument/2006/relationships/image" Target="../media/image71.png"/><Relationship Id="rId158" Type="http://schemas.openxmlformats.org/officeDocument/2006/relationships/customXml" Target="../ink/ink313.xml"/><Relationship Id="rId20" Type="http://schemas.openxmlformats.org/officeDocument/2006/relationships/customXml" Target="../ink/ink241.xml"/><Relationship Id="rId41" Type="http://schemas.openxmlformats.org/officeDocument/2006/relationships/customXml" Target="../ink/ink252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277.xml"/><Relationship Id="rId111" Type="http://schemas.openxmlformats.org/officeDocument/2006/relationships/image" Target="../media/image58.png"/><Relationship Id="rId132" Type="http://schemas.openxmlformats.org/officeDocument/2006/relationships/customXml" Target="../ink/ink300.xml"/><Relationship Id="rId153" Type="http://schemas.openxmlformats.org/officeDocument/2006/relationships/image" Target="../media/image79.png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287.xml"/><Relationship Id="rId127" Type="http://schemas.openxmlformats.org/officeDocument/2006/relationships/image" Target="../media/image66.png"/><Relationship Id="rId10" Type="http://schemas.openxmlformats.org/officeDocument/2006/relationships/customXml" Target="../ink/ink236.xml"/><Relationship Id="rId31" Type="http://schemas.openxmlformats.org/officeDocument/2006/relationships/customXml" Target="../ink/ink247.xml"/><Relationship Id="rId52" Type="http://schemas.openxmlformats.org/officeDocument/2006/relationships/customXml" Target="../ink/ink258.xml"/><Relationship Id="rId73" Type="http://schemas.openxmlformats.org/officeDocument/2006/relationships/customXml" Target="../ink/ink269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283.xml"/><Relationship Id="rId101" Type="http://schemas.openxmlformats.org/officeDocument/2006/relationships/customXml" Target="../ink/ink284.xml"/><Relationship Id="rId122" Type="http://schemas.openxmlformats.org/officeDocument/2006/relationships/customXml" Target="../ink/ink295.xml"/><Relationship Id="rId143" Type="http://schemas.openxmlformats.org/officeDocument/2006/relationships/image" Target="../media/image74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4" Type="http://schemas.openxmlformats.org/officeDocument/2006/relationships/customXml" Target="../ink/ink233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255.xml"/><Relationship Id="rId68" Type="http://schemas.openxmlformats.org/officeDocument/2006/relationships/image" Target="../media/image38.png"/><Relationship Id="rId89" Type="http://schemas.openxmlformats.org/officeDocument/2006/relationships/customXml" Target="../ink/ink278.xml"/><Relationship Id="rId112" Type="http://schemas.openxmlformats.org/officeDocument/2006/relationships/customXml" Target="../ink/ink290.xml"/><Relationship Id="rId133" Type="http://schemas.openxmlformats.org/officeDocument/2006/relationships/image" Target="../media/image69.png"/><Relationship Id="rId154" Type="http://schemas.openxmlformats.org/officeDocument/2006/relationships/customXml" Target="../ink/ink311.xml"/><Relationship Id="rId16" Type="http://schemas.openxmlformats.org/officeDocument/2006/relationships/customXml" Target="../ink/ink239.xml"/><Relationship Id="rId37" Type="http://schemas.openxmlformats.org/officeDocument/2006/relationships/customXml" Target="../ink/ink250.xml"/><Relationship Id="rId58" Type="http://schemas.openxmlformats.org/officeDocument/2006/relationships/customXml" Target="../ink/ink261.xml"/><Relationship Id="rId79" Type="http://schemas.openxmlformats.org/officeDocument/2006/relationships/customXml" Target="../ink/ink272.xml"/><Relationship Id="rId102" Type="http://schemas.openxmlformats.org/officeDocument/2006/relationships/customXml" Target="../ink/ink285.xml"/><Relationship Id="rId123" Type="http://schemas.openxmlformats.org/officeDocument/2006/relationships/image" Target="../media/image64.png"/><Relationship Id="rId144" Type="http://schemas.openxmlformats.org/officeDocument/2006/relationships/customXml" Target="../ink/ink306.xml"/><Relationship Id="rId90" Type="http://schemas.openxmlformats.org/officeDocument/2006/relationships/image" Target="../media/image48.png"/><Relationship Id="rId165" Type="http://schemas.openxmlformats.org/officeDocument/2006/relationships/image" Target="../media/image85.png"/><Relationship Id="rId27" Type="http://schemas.openxmlformats.org/officeDocument/2006/relationships/customXml" Target="../ink/ink245.xml"/><Relationship Id="rId48" Type="http://schemas.openxmlformats.org/officeDocument/2006/relationships/customXml" Target="../ink/ink256.xml"/><Relationship Id="rId69" Type="http://schemas.openxmlformats.org/officeDocument/2006/relationships/customXml" Target="../ink/ink267.xml"/><Relationship Id="rId113" Type="http://schemas.openxmlformats.org/officeDocument/2006/relationships/image" Target="../media/image59.png"/><Relationship Id="rId134" Type="http://schemas.openxmlformats.org/officeDocument/2006/relationships/customXml" Target="../ink/ink301.xml"/><Relationship Id="rId80" Type="http://schemas.openxmlformats.org/officeDocument/2006/relationships/image" Target="../media/image44.png"/><Relationship Id="rId155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349.xml"/><Relationship Id="rId84" Type="http://schemas.openxmlformats.org/officeDocument/2006/relationships/customXml" Target="../ink/ink360.xml"/><Relationship Id="rId138" Type="http://schemas.openxmlformats.org/officeDocument/2006/relationships/customXml" Target="../ink/ink388.xml"/><Relationship Id="rId159" Type="http://schemas.openxmlformats.org/officeDocument/2006/relationships/image" Target="../media/image94.png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383.xml"/><Relationship Id="rId149" Type="http://schemas.openxmlformats.org/officeDocument/2006/relationships/image" Target="../media/image89.png"/><Relationship Id="rId5" Type="http://schemas.openxmlformats.org/officeDocument/2006/relationships/image" Target="../media/image6.png"/><Relationship Id="rId95" Type="http://schemas.openxmlformats.org/officeDocument/2006/relationships/customXml" Target="../ink/ink366.xml"/><Relationship Id="rId160" Type="http://schemas.openxmlformats.org/officeDocument/2006/relationships/customXml" Target="../ink/ink399.xml"/><Relationship Id="rId22" Type="http://schemas.openxmlformats.org/officeDocument/2006/relationships/customXml" Target="../ink/ink327.xml"/><Relationship Id="rId43" Type="http://schemas.openxmlformats.org/officeDocument/2006/relationships/customXml" Target="../ink/ink338.xml"/><Relationship Id="rId64" Type="http://schemas.openxmlformats.org/officeDocument/2006/relationships/image" Target="../media/image36.png"/><Relationship Id="rId118" Type="http://schemas.openxmlformats.org/officeDocument/2006/relationships/customXml" Target="../ink/ink378.xml"/><Relationship Id="rId139" Type="http://schemas.openxmlformats.org/officeDocument/2006/relationships/image" Target="../media/image72.png"/><Relationship Id="rId85" Type="http://schemas.openxmlformats.org/officeDocument/2006/relationships/image" Target="../media/image46.png"/><Relationship Id="rId150" Type="http://schemas.openxmlformats.org/officeDocument/2006/relationships/customXml" Target="../ink/ink394.xml"/><Relationship Id="rId12" Type="http://schemas.openxmlformats.org/officeDocument/2006/relationships/customXml" Target="../ink/ink322.xml"/><Relationship Id="rId17" Type="http://schemas.openxmlformats.org/officeDocument/2006/relationships/image" Target="../media/image12.png"/><Relationship Id="rId33" Type="http://schemas.openxmlformats.org/officeDocument/2006/relationships/customXml" Target="../ink/ink333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373.xml"/><Relationship Id="rId124" Type="http://schemas.openxmlformats.org/officeDocument/2006/relationships/customXml" Target="../ink/ink381.xml"/><Relationship Id="rId129" Type="http://schemas.openxmlformats.org/officeDocument/2006/relationships/image" Target="../media/image67.png"/><Relationship Id="rId54" Type="http://schemas.openxmlformats.org/officeDocument/2006/relationships/customXml" Target="../ink/ink344.xml"/><Relationship Id="rId70" Type="http://schemas.openxmlformats.org/officeDocument/2006/relationships/image" Target="../media/image39.png"/><Relationship Id="rId75" Type="http://schemas.openxmlformats.org/officeDocument/2006/relationships/customXml" Target="../ink/ink355.xml"/><Relationship Id="rId91" Type="http://schemas.openxmlformats.org/officeDocument/2006/relationships/customXml" Target="../ink/ink364.xml"/><Relationship Id="rId96" Type="http://schemas.openxmlformats.org/officeDocument/2006/relationships/image" Target="../media/image51.png"/><Relationship Id="rId140" Type="http://schemas.openxmlformats.org/officeDocument/2006/relationships/customXml" Target="../ink/ink389.xml"/><Relationship Id="rId145" Type="http://schemas.openxmlformats.org/officeDocument/2006/relationships/image" Target="../media/image75.png"/><Relationship Id="rId161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9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376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347.xml"/><Relationship Id="rId65" Type="http://schemas.openxmlformats.org/officeDocument/2006/relationships/customXml" Target="../ink/ink350.xml"/><Relationship Id="rId81" Type="http://schemas.openxmlformats.org/officeDocument/2006/relationships/customXml" Target="../ink/ink358.xml"/><Relationship Id="rId86" Type="http://schemas.openxmlformats.org/officeDocument/2006/relationships/customXml" Target="../ink/ink361.xml"/><Relationship Id="rId130" Type="http://schemas.openxmlformats.org/officeDocument/2006/relationships/customXml" Target="../ink/ink384.xml"/><Relationship Id="rId135" Type="http://schemas.openxmlformats.org/officeDocument/2006/relationships/image" Target="../media/image70.png"/><Relationship Id="rId151" Type="http://schemas.openxmlformats.org/officeDocument/2006/relationships/image" Target="../media/image90.png"/><Relationship Id="rId156" Type="http://schemas.openxmlformats.org/officeDocument/2006/relationships/customXml" Target="../ink/ink397.xml"/><Relationship Id="rId13" Type="http://schemas.openxmlformats.org/officeDocument/2006/relationships/image" Target="../media/image10.png"/><Relationship Id="rId18" Type="http://schemas.openxmlformats.org/officeDocument/2006/relationships/customXml" Target="../ink/ink325.xml"/><Relationship Id="rId39" Type="http://schemas.openxmlformats.org/officeDocument/2006/relationships/customXml" Target="../ink/ink336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342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367.xml"/><Relationship Id="rId104" Type="http://schemas.openxmlformats.org/officeDocument/2006/relationships/customXml" Target="../ink/ink371.xml"/><Relationship Id="rId120" Type="http://schemas.openxmlformats.org/officeDocument/2006/relationships/customXml" Target="../ink/ink379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392.xml"/><Relationship Id="rId7" Type="http://schemas.openxmlformats.org/officeDocument/2006/relationships/image" Target="../media/image7.png"/><Relationship Id="rId71" Type="http://schemas.openxmlformats.org/officeDocument/2006/relationships/customXml" Target="../ink/ink353.xml"/><Relationship Id="rId92" Type="http://schemas.openxmlformats.org/officeDocument/2006/relationships/image" Target="../media/image49.png"/><Relationship Id="rId2" Type="http://schemas.openxmlformats.org/officeDocument/2006/relationships/customXml" Target="../ink/ink317.xml"/><Relationship Id="rId29" Type="http://schemas.openxmlformats.org/officeDocument/2006/relationships/customXml" Target="../ink/ink331.xml"/><Relationship Id="rId24" Type="http://schemas.openxmlformats.org/officeDocument/2006/relationships/customXml" Target="../ink/ink328.xml"/><Relationship Id="rId40" Type="http://schemas.openxmlformats.org/officeDocument/2006/relationships/image" Target="../media/image25.png"/><Relationship Id="rId45" Type="http://schemas.openxmlformats.org/officeDocument/2006/relationships/customXml" Target="../ink/ink339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374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387.xml"/><Relationship Id="rId157" Type="http://schemas.openxmlformats.org/officeDocument/2006/relationships/image" Target="../media/image93.png"/><Relationship Id="rId61" Type="http://schemas.openxmlformats.org/officeDocument/2006/relationships/customXml" Target="../ink/ink348.xml"/><Relationship Id="rId82" Type="http://schemas.openxmlformats.org/officeDocument/2006/relationships/customXml" Target="../ink/ink359.xml"/><Relationship Id="rId152" Type="http://schemas.openxmlformats.org/officeDocument/2006/relationships/customXml" Target="../ink/ink395.xml"/><Relationship Id="rId19" Type="http://schemas.openxmlformats.org/officeDocument/2006/relationships/image" Target="../media/image13.png"/><Relationship Id="rId14" Type="http://schemas.openxmlformats.org/officeDocument/2006/relationships/customXml" Target="../ink/ink323.xml"/><Relationship Id="rId30" Type="http://schemas.openxmlformats.org/officeDocument/2006/relationships/image" Target="../media/image20.png"/><Relationship Id="rId35" Type="http://schemas.openxmlformats.org/officeDocument/2006/relationships/customXml" Target="../ink/ink334.xml"/><Relationship Id="rId56" Type="http://schemas.openxmlformats.org/officeDocument/2006/relationships/customXml" Target="../ink/ink345.xml"/><Relationship Id="rId77" Type="http://schemas.openxmlformats.org/officeDocument/2006/relationships/customXml" Target="../ink/ink356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382.xml"/><Relationship Id="rId147" Type="http://schemas.openxmlformats.org/officeDocument/2006/relationships/image" Target="../media/image76.png"/><Relationship Id="rId8" Type="http://schemas.openxmlformats.org/officeDocument/2006/relationships/customXml" Target="../ink/ink320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365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390.xml"/><Relationship Id="rId3" Type="http://schemas.openxmlformats.org/officeDocument/2006/relationships/image" Target="../media/image5.png"/><Relationship Id="rId25" Type="http://schemas.openxmlformats.org/officeDocument/2006/relationships/customXml" Target="../ink/ink329.xml"/><Relationship Id="rId46" Type="http://schemas.openxmlformats.org/officeDocument/2006/relationships/image" Target="../media/image28.png"/><Relationship Id="rId67" Type="http://schemas.openxmlformats.org/officeDocument/2006/relationships/customXml" Target="../ink/ink351.xml"/><Relationship Id="rId116" Type="http://schemas.openxmlformats.org/officeDocument/2006/relationships/customXml" Target="../ink/ink377.xml"/><Relationship Id="rId137" Type="http://schemas.openxmlformats.org/officeDocument/2006/relationships/image" Target="../media/image71.png"/><Relationship Id="rId158" Type="http://schemas.openxmlformats.org/officeDocument/2006/relationships/customXml" Target="../ink/ink398.xml"/><Relationship Id="rId20" Type="http://schemas.openxmlformats.org/officeDocument/2006/relationships/customXml" Target="../ink/ink326.xml"/><Relationship Id="rId41" Type="http://schemas.openxmlformats.org/officeDocument/2006/relationships/customXml" Target="../ink/ink337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362.xml"/><Relationship Id="rId111" Type="http://schemas.openxmlformats.org/officeDocument/2006/relationships/image" Target="../media/image58.png"/><Relationship Id="rId132" Type="http://schemas.openxmlformats.org/officeDocument/2006/relationships/customXml" Target="../ink/ink385.xml"/><Relationship Id="rId153" Type="http://schemas.openxmlformats.org/officeDocument/2006/relationships/image" Target="../media/image91.png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372.xml"/><Relationship Id="rId127" Type="http://schemas.openxmlformats.org/officeDocument/2006/relationships/image" Target="../media/image66.png"/><Relationship Id="rId10" Type="http://schemas.openxmlformats.org/officeDocument/2006/relationships/customXml" Target="../ink/ink321.xml"/><Relationship Id="rId31" Type="http://schemas.openxmlformats.org/officeDocument/2006/relationships/customXml" Target="../ink/ink332.xml"/><Relationship Id="rId52" Type="http://schemas.openxmlformats.org/officeDocument/2006/relationships/customXml" Target="../ink/ink343.xml"/><Relationship Id="rId73" Type="http://schemas.openxmlformats.org/officeDocument/2006/relationships/customXml" Target="../ink/ink354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122" Type="http://schemas.openxmlformats.org/officeDocument/2006/relationships/customXml" Target="../ink/ink380.xml"/><Relationship Id="rId143" Type="http://schemas.openxmlformats.org/officeDocument/2006/relationships/image" Target="../media/image74.png"/><Relationship Id="rId148" Type="http://schemas.openxmlformats.org/officeDocument/2006/relationships/customXml" Target="../ink/ink393.xml"/><Relationship Id="rId4" Type="http://schemas.openxmlformats.org/officeDocument/2006/relationships/customXml" Target="../ink/ink318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340.xml"/><Relationship Id="rId68" Type="http://schemas.openxmlformats.org/officeDocument/2006/relationships/image" Target="../media/image38.png"/><Relationship Id="rId89" Type="http://schemas.openxmlformats.org/officeDocument/2006/relationships/customXml" Target="../ink/ink363.xml"/><Relationship Id="rId112" Type="http://schemas.openxmlformats.org/officeDocument/2006/relationships/customXml" Target="../ink/ink375.xml"/><Relationship Id="rId133" Type="http://schemas.openxmlformats.org/officeDocument/2006/relationships/image" Target="../media/image69.png"/><Relationship Id="rId154" Type="http://schemas.openxmlformats.org/officeDocument/2006/relationships/customXml" Target="../ink/ink396.xml"/><Relationship Id="rId16" Type="http://schemas.openxmlformats.org/officeDocument/2006/relationships/customXml" Target="../ink/ink324.xml"/><Relationship Id="rId37" Type="http://schemas.openxmlformats.org/officeDocument/2006/relationships/customXml" Target="../ink/ink335.xml"/><Relationship Id="rId58" Type="http://schemas.openxmlformats.org/officeDocument/2006/relationships/customXml" Target="../ink/ink346.xml"/><Relationship Id="rId79" Type="http://schemas.openxmlformats.org/officeDocument/2006/relationships/customXml" Target="../ink/ink357.xml"/><Relationship Id="rId102" Type="http://schemas.openxmlformats.org/officeDocument/2006/relationships/customXml" Target="../ink/ink370.xml"/><Relationship Id="rId123" Type="http://schemas.openxmlformats.org/officeDocument/2006/relationships/image" Target="../media/image64.png"/><Relationship Id="rId144" Type="http://schemas.openxmlformats.org/officeDocument/2006/relationships/customXml" Target="../ink/ink391.xml"/><Relationship Id="rId90" Type="http://schemas.openxmlformats.org/officeDocument/2006/relationships/image" Target="../media/image48.png"/><Relationship Id="rId27" Type="http://schemas.openxmlformats.org/officeDocument/2006/relationships/customXml" Target="../ink/ink330.xml"/><Relationship Id="rId48" Type="http://schemas.openxmlformats.org/officeDocument/2006/relationships/customXml" Target="../ink/ink341.xml"/><Relationship Id="rId69" Type="http://schemas.openxmlformats.org/officeDocument/2006/relationships/customXml" Target="../ink/ink352.xml"/><Relationship Id="rId113" Type="http://schemas.openxmlformats.org/officeDocument/2006/relationships/image" Target="../media/image59.png"/><Relationship Id="rId134" Type="http://schemas.openxmlformats.org/officeDocument/2006/relationships/customXml" Target="../ink/ink386.xml"/><Relationship Id="rId80" Type="http://schemas.openxmlformats.org/officeDocument/2006/relationships/image" Target="../media/image44.png"/><Relationship Id="rId155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432.xml"/><Relationship Id="rId84" Type="http://schemas.openxmlformats.org/officeDocument/2006/relationships/customXml" Target="../ink/ink443.xml"/><Relationship Id="rId138" Type="http://schemas.openxmlformats.org/officeDocument/2006/relationships/customXml" Target="../ink/ink471.xml"/><Relationship Id="rId159" Type="http://schemas.openxmlformats.org/officeDocument/2006/relationships/image" Target="../media/image101.png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466.xml"/><Relationship Id="rId149" Type="http://schemas.openxmlformats.org/officeDocument/2006/relationships/image" Target="../media/image96.png"/><Relationship Id="rId5" Type="http://schemas.openxmlformats.org/officeDocument/2006/relationships/image" Target="../media/image6.png"/><Relationship Id="rId95" Type="http://schemas.openxmlformats.org/officeDocument/2006/relationships/customXml" Target="../ink/ink449.xml"/><Relationship Id="rId160" Type="http://schemas.openxmlformats.org/officeDocument/2006/relationships/customXml" Target="../ink/ink482.xml"/><Relationship Id="rId22" Type="http://schemas.openxmlformats.org/officeDocument/2006/relationships/customXml" Target="../ink/ink410.xml"/><Relationship Id="rId43" Type="http://schemas.openxmlformats.org/officeDocument/2006/relationships/customXml" Target="../ink/ink421.xml"/><Relationship Id="rId64" Type="http://schemas.openxmlformats.org/officeDocument/2006/relationships/image" Target="../media/image36.png"/><Relationship Id="rId118" Type="http://schemas.openxmlformats.org/officeDocument/2006/relationships/customXml" Target="../ink/ink461.xml"/><Relationship Id="rId139" Type="http://schemas.openxmlformats.org/officeDocument/2006/relationships/image" Target="../media/image72.png"/><Relationship Id="rId85" Type="http://schemas.openxmlformats.org/officeDocument/2006/relationships/image" Target="../media/image46.png"/><Relationship Id="rId150" Type="http://schemas.openxmlformats.org/officeDocument/2006/relationships/customXml" Target="../ink/ink477.xml"/><Relationship Id="rId12" Type="http://schemas.openxmlformats.org/officeDocument/2006/relationships/customXml" Target="../ink/ink405.xml"/><Relationship Id="rId17" Type="http://schemas.openxmlformats.org/officeDocument/2006/relationships/image" Target="../media/image12.png"/><Relationship Id="rId33" Type="http://schemas.openxmlformats.org/officeDocument/2006/relationships/customXml" Target="../ink/ink416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456.xml"/><Relationship Id="rId124" Type="http://schemas.openxmlformats.org/officeDocument/2006/relationships/customXml" Target="../ink/ink464.xml"/><Relationship Id="rId129" Type="http://schemas.openxmlformats.org/officeDocument/2006/relationships/image" Target="../media/image67.png"/><Relationship Id="rId54" Type="http://schemas.openxmlformats.org/officeDocument/2006/relationships/customXml" Target="../ink/ink427.xml"/><Relationship Id="rId70" Type="http://schemas.openxmlformats.org/officeDocument/2006/relationships/image" Target="../media/image39.png"/><Relationship Id="rId75" Type="http://schemas.openxmlformats.org/officeDocument/2006/relationships/customXml" Target="../ink/ink438.xml"/><Relationship Id="rId91" Type="http://schemas.openxmlformats.org/officeDocument/2006/relationships/customXml" Target="../ink/ink447.xml"/><Relationship Id="rId96" Type="http://schemas.openxmlformats.org/officeDocument/2006/relationships/image" Target="../media/image51.png"/><Relationship Id="rId140" Type="http://schemas.openxmlformats.org/officeDocument/2006/relationships/customXml" Target="../ink/ink472.xml"/><Relationship Id="rId145" Type="http://schemas.openxmlformats.org/officeDocument/2006/relationships/image" Target="../media/image75.png"/><Relationship Id="rId161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2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459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430.xml"/><Relationship Id="rId65" Type="http://schemas.openxmlformats.org/officeDocument/2006/relationships/customXml" Target="../ink/ink433.xml"/><Relationship Id="rId81" Type="http://schemas.openxmlformats.org/officeDocument/2006/relationships/customXml" Target="../ink/ink441.xml"/><Relationship Id="rId86" Type="http://schemas.openxmlformats.org/officeDocument/2006/relationships/customXml" Target="../ink/ink444.xml"/><Relationship Id="rId130" Type="http://schemas.openxmlformats.org/officeDocument/2006/relationships/customXml" Target="../ink/ink467.xml"/><Relationship Id="rId135" Type="http://schemas.openxmlformats.org/officeDocument/2006/relationships/image" Target="../media/image70.png"/><Relationship Id="rId151" Type="http://schemas.openxmlformats.org/officeDocument/2006/relationships/image" Target="../media/image97.png"/><Relationship Id="rId156" Type="http://schemas.openxmlformats.org/officeDocument/2006/relationships/customXml" Target="../ink/ink480.xml"/><Relationship Id="rId13" Type="http://schemas.openxmlformats.org/officeDocument/2006/relationships/image" Target="../media/image10.png"/><Relationship Id="rId18" Type="http://schemas.openxmlformats.org/officeDocument/2006/relationships/customXml" Target="../ink/ink408.xml"/><Relationship Id="rId39" Type="http://schemas.openxmlformats.org/officeDocument/2006/relationships/customXml" Target="../ink/ink419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425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450.xml"/><Relationship Id="rId104" Type="http://schemas.openxmlformats.org/officeDocument/2006/relationships/customXml" Target="../ink/ink454.xml"/><Relationship Id="rId120" Type="http://schemas.openxmlformats.org/officeDocument/2006/relationships/customXml" Target="../ink/ink462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475.xml"/><Relationship Id="rId7" Type="http://schemas.openxmlformats.org/officeDocument/2006/relationships/image" Target="../media/image7.png"/><Relationship Id="rId71" Type="http://schemas.openxmlformats.org/officeDocument/2006/relationships/customXml" Target="../ink/ink436.xml"/><Relationship Id="rId92" Type="http://schemas.openxmlformats.org/officeDocument/2006/relationships/image" Target="../media/image49.png"/><Relationship Id="rId162" Type="http://schemas.openxmlformats.org/officeDocument/2006/relationships/customXml" Target="../ink/ink483.xml"/><Relationship Id="rId2" Type="http://schemas.openxmlformats.org/officeDocument/2006/relationships/customXml" Target="../ink/ink400.xml"/><Relationship Id="rId29" Type="http://schemas.openxmlformats.org/officeDocument/2006/relationships/customXml" Target="../ink/ink414.xml"/><Relationship Id="rId24" Type="http://schemas.openxmlformats.org/officeDocument/2006/relationships/customXml" Target="../ink/ink411.xml"/><Relationship Id="rId40" Type="http://schemas.openxmlformats.org/officeDocument/2006/relationships/image" Target="../media/image25.png"/><Relationship Id="rId45" Type="http://schemas.openxmlformats.org/officeDocument/2006/relationships/customXml" Target="../ink/ink422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457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470.xml"/><Relationship Id="rId157" Type="http://schemas.openxmlformats.org/officeDocument/2006/relationships/image" Target="../media/image100.png"/><Relationship Id="rId61" Type="http://schemas.openxmlformats.org/officeDocument/2006/relationships/customXml" Target="../ink/ink431.xml"/><Relationship Id="rId82" Type="http://schemas.openxmlformats.org/officeDocument/2006/relationships/customXml" Target="../ink/ink442.xml"/><Relationship Id="rId152" Type="http://schemas.openxmlformats.org/officeDocument/2006/relationships/customXml" Target="../ink/ink478.xml"/><Relationship Id="rId19" Type="http://schemas.openxmlformats.org/officeDocument/2006/relationships/image" Target="../media/image13.png"/><Relationship Id="rId14" Type="http://schemas.openxmlformats.org/officeDocument/2006/relationships/customXml" Target="../ink/ink406.xml"/><Relationship Id="rId30" Type="http://schemas.openxmlformats.org/officeDocument/2006/relationships/image" Target="../media/image20.png"/><Relationship Id="rId35" Type="http://schemas.openxmlformats.org/officeDocument/2006/relationships/customXml" Target="../ink/ink417.xml"/><Relationship Id="rId56" Type="http://schemas.openxmlformats.org/officeDocument/2006/relationships/customXml" Target="../ink/ink428.xml"/><Relationship Id="rId77" Type="http://schemas.openxmlformats.org/officeDocument/2006/relationships/customXml" Target="../ink/ink439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465.xml"/><Relationship Id="rId147" Type="http://schemas.openxmlformats.org/officeDocument/2006/relationships/image" Target="../media/image76.png"/><Relationship Id="rId8" Type="http://schemas.openxmlformats.org/officeDocument/2006/relationships/customXml" Target="../ink/ink403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448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473.xml"/><Relationship Id="rId163" Type="http://schemas.openxmlformats.org/officeDocument/2006/relationships/image" Target="../media/image95.png"/><Relationship Id="rId3" Type="http://schemas.openxmlformats.org/officeDocument/2006/relationships/image" Target="../media/image5.png"/><Relationship Id="rId25" Type="http://schemas.openxmlformats.org/officeDocument/2006/relationships/customXml" Target="../ink/ink412.xml"/><Relationship Id="rId46" Type="http://schemas.openxmlformats.org/officeDocument/2006/relationships/image" Target="../media/image28.png"/><Relationship Id="rId67" Type="http://schemas.openxmlformats.org/officeDocument/2006/relationships/customXml" Target="../ink/ink434.xml"/><Relationship Id="rId116" Type="http://schemas.openxmlformats.org/officeDocument/2006/relationships/customXml" Target="../ink/ink460.xml"/><Relationship Id="rId137" Type="http://schemas.openxmlformats.org/officeDocument/2006/relationships/image" Target="../media/image71.png"/><Relationship Id="rId158" Type="http://schemas.openxmlformats.org/officeDocument/2006/relationships/customXml" Target="../ink/ink481.xml"/><Relationship Id="rId20" Type="http://schemas.openxmlformats.org/officeDocument/2006/relationships/customXml" Target="../ink/ink409.xml"/><Relationship Id="rId41" Type="http://schemas.openxmlformats.org/officeDocument/2006/relationships/customXml" Target="../ink/ink420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445.xml"/><Relationship Id="rId111" Type="http://schemas.openxmlformats.org/officeDocument/2006/relationships/image" Target="../media/image58.png"/><Relationship Id="rId132" Type="http://schemas.openxmlformats.org/officeDocument/2006/relationships/customXml" Target="../ink/ink468.xml"/><Relationship Id="rId153" Type="http://schemas.openxmlformats.org/officeDocument/2006/relationships/image" Target="../media/image98.png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455.xml"/><Relationship Id="rId127" Type="http://schemas.openxmlformats.org/officeDocument/2006/relationships/image" Target="../media/image66.png"/><Relationship Id="rId10" Type="http://schemas.openxmlformats.org/officeDocument/2006/relationships/customXml" Target="../ink/ink404.xml"/><Relationship Id="rId31" Type="http://schemas.openxmlformats.org/officeDocument/2006/relationships/customXml" Target="../ink/ink415.xml"/><Relationship Id="rId52" Type="http://schemas.openxmlformats.org/officeDocument/2006/relationships/customXml" Target="../ink/ink426.xml"/><Relationship Id="rId73" Type="http://schemas.openxmlformats.org/officeDocument/2006/relationships/customXml" Target="../ink/ink437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451.xml"/><Relationship Id="rId101" Type="http://schemas.openxmlformats.org/officeDocument/2006/relationships/customXml" Target="../ink/ink452.xml"/><Relationship Id="rId122" Type="http://schemas.openxmlformats.org/officeDocument/2006/relationships/customXml" Target="../ink/ink463.xml"/><Relationship Id="rId143" Type="http://schemas.openxmlformats.org/officeDocument/2006/relationships/image" Target="../media/image74.png"/><Relationship Id="rId148" Type="http://schemas.openxmlformats.org/officeDocument/2006/relationships/customXml" Target="../ink/ink476.xml"/><Relationship Id="rId4" Type="http://schemas.openxmlformats.org/officeDocument/2006/relationships/customXml" Target="../ink/ink401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423.xml"/><Relationship Id="rId68" Type="http://schemas.openxmlformats.org/officeDocument/2006/relationships/image" Target="../media/image38.png"/><Relationship Id="rId89" Type="http://schemas.openxmlformats.org/officeDocument/2006/relationships/customXml" Target="../ink/ink446.xml"/><Relationship Id="rId112" Type="http://schemas.openxmlformats.org/officeDocument/2006/relationships/customXml" Target="../ink/ink458.xml"/><Relationship Id="rId133" Type="http://schemas.openxmlformats.org/officeDocument/2006/relationships/image" Target="../media/image69.png"/><Relationship Id="rId154" Type="http://schemas.openxmlformats.org/officeDocument/2006/relationships/customXml" Target="../ink/ink479.xml"/><Relationship Id="rId16" Type="http://schemas.openxmlformats.org/officeDocument/2006/relationships/customXml" Target="../ink/ink407.xml"/><Relationship Id="rId37" Type="http://schemas.openxmlformats.org/officeDocument/2006/relationships/customXml" Target="../ink/ink418.xml"/><Relationship Id="rId58" Type="http://schemas.openxmlformats.org/officeDocument/2006/relationships/customXml" Target="../ink/ink429.xml"/><Relationship Id="rId79" Type="http://schemas.openxmlformats.org/officeDocument/2006/relationships/customXml" Target="../ink/ink440.xml"/><Relationship Id="rId102" Type="http://schemas.openxmlformats.org/officeDocument/2006/relationships/customXml" Target="../ink/ink453.xml"/><Relationship Id="rId123" Type="http://schemas.openxmlformats.org/officeDocument/2006/relationships/image" Target="../media/image64.png"/><Relationship Id="rId144" Type="http://schemas.openxmlformats.org/officeDocument/2006/relationships/customXml" Target="../ink/ink474.xml"/><Relationship Id="rId90" Type="http://schemas.openxmlformats.org/officeDocument/2006/relationships/image" Target="../media/image48.png"/><Relationship Id="rId27" Type="http://schemas.openxmlformats.org/officeDocument/2006/relationships/customXml" Target="../ink/ink413.xml"/><Relationship Id="rId48" Type="http://schemas.openxmlformats.org/officeDocument/2006/relationships/customXml" Target="../ink/ink424.xml"/><Relationship Id="rId69" Type="http://schemas.openxmlformats.org/officeDocument/2006/relationships/customXml" Target="../ink/ink435.xml"/><Relationship Id="rId113" Type="http://schemas.openxmlformats.org/officeDocument/2006/relationships/image" Target="../media/image59.png"/><Relationship Id="rId134" Type="http://schemas.openxmlformats.org/officeDocument/2006/relationships/customXml" Target="../ink/ink469.xml"/><Relationship Id="rId80" Type="http://schemas.openxmlformats.org/officeDocument/2006/relationships/image" Target="../media/image44.png"/><Relationship Id="rId155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516.xml"/><Relationship Id="rId84" Type="http://schemas.openxmlformats.org/officeDocument/2006/relationships/customXml" Target="../ink/ink527.xml"/><Relationship Id="rId138" Type="http://schemas.openxmlformats.org/officeDocument/2006/relationships/customXml" Target="../ink/ink555.xml"/><Relationship Id="rId159" Type="http://schemas.openxmlformats.org/officeDocument/2006/relationships/image" Target="../media/image82.png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550.xml"/><Relationship Id="rId149" Type="http://schemas.openxmlformats.org/officeDocument/2006/relationships/image" Target="../media/image77.png"/><Relationship Id="rId5" Type="http://schemas.openxmlformats.org/officeDocument/2006/relationships/image" Target="../media/image6.png"/><Relationship Id="rId95" Type="http://schemas.openxmlformats.org/officeDocument/2006/relationships/customXml" Target="../ink/ink533.xml"/><Relationship Id="rId160" Type="http://schemas.openxmlformats.org/officeDocument/2006/relationships/customXml" Target="../ink/ink566.xml"/><Relationship Id="rId22" Type="http://schemas.openxmlformats.org/officeDocument/2006/relationships/customXml" Target="../ink/ink494.xml"/><Relationship Id="rId43" Type="http://schemas.openxmlformats.org/officeDocument/2006/relationships/customXml" Target="../ink/ink505.xml"/><Relationship Id="rId64" Type="http://schemas.openxmlformats.org/officeDocument/2006/relationships/image" Target="../media/image36.png"/><Relationship Id="rId118" Type="http://schemas.openxmlformats.org/officeDocument/2006/relationships/customXml" Target="../ink/ink545.xml"/><Relationship Id="rId139" Type="http://schemas.openxmlformats.org/officeDocument/2006/relationships/image" Target="../media/image72.png"/><Relationship Id="rId85" Type="http://schemas.openxmlformats.org/officeDocument/2006/relationships/image" Target="../media/image46.png"/><Relationship Id="rId150" Type="http://schemas.openxmlformats.org/officeDocument/2006/relationships/customXml" Target="../ink/ink561.xml"/><Relationship Id="rId12" Type="http://schemas.openxmlformats.org/officeDocument/2006/relationships/customXml" Target="../ink/ink489.xml"/><Relationship Id="rId17" Type="http://schemas.openxmlformats.org/officeDocument/2006/relationships/image" Target="../media/image12.png"/><Relationship Id="rId33" Type="http://schemas.openxmlformats.org/officeDocument/2006/relationships/customXml" Target="../ink/ink500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540.xml"/><Relationship Id="rId124" Type="http://schemas.openxmlformats.org/officeDocument/2006/relationships/customXml" Target="../ink/ink548.xml"/><Relationship Id="rId129" Type="http://schemas.openxmlformats.org/officeDocument/2006/relationships/image" Target="../media/image67.png"/><Relationship Id="rId54" Type="http://schemas.openxmlformats.org/officeDocument/2006/relationships/customXml" Target="../ink/ink511.xml"/><Relationship Id="rId70" Type="http://schemas.openxmlformats.org/officeDocument/2006/relationships/image" Target="../media/image39.png"/><Relationship Id="rId75" Type="http://schemas.openxmlformats.org/officeDocument/2006/relationships/customXml" Target="../ink/ink522.xml"/><Relationship Id="rId91" Type="http://schemas.openxmlformats.org/officeDocument/2006/relationships/customXml" Target="../ink/ink531.xml"/><Relationship Id="rId96" Type="http://schemas.openxmlformats.org/officeDocument/2006/relationships/image" Target="../media/image51.png"/><Relationship Id="rId140" Type="http://schemas.openxmlformats.org/officeDocument/2006/relationships/customXml" Target="../ink/ink556.xml"/><Relationship Id="rId145" Type="http://schemas.openxmlformats.org/officeDocument/2006/relationships/image" Target="../media/image75.png"/><Relationship Id="rId161" Type="http://schemas.openxmlformats.org/officeDocument/2006/relationships/image" Target="../media/image83.png"/><Relationship Id="rId166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6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543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514.xml"/><Relationship Id="rId65" Type="http://schemas.openxmlformats.org/officeDocument/2006/relationships/customXml" Target="../ink/ink517.xml"/><Relationship Id="rId81" Type="http://schemas.openxmlformats.org/officeDocument/2006/relationships/customXml" Target="../ink/ink525.xml"/><Relationship Id="rId86" Type="http://schemas.openxmlformats.org/officeDocument/2006/relationships/customXml" Target="../ink/ink528.xml"/><Relationship Id="rId130" Type="http://schemas.openxmlformats.org/officeDocument/2006/relationships/customXml" Target="../ink/ink551.xml"/><Relationship Id="rId135" Type="http://schemas.openxmlformats.org/officeDocument/2006/relationships/image" Target="../media/image70.png"/><Relationship Id="rId151" Type="http://schemas.openxmlformats.org/officeDocument/2006/relationships/image" Target="../media/image78.png"/><Relationship Id="rId156" Type="http://schemas.openxmlformats.org/officeDocument/2006/relationships/customXml" Target="../ink/ink564.xml"/><Relationship Id="rId13" Type="http://schemas.openxmlformats.org/officeDocument/2006/relationships/image" Target="../media/image10.png"/><Relationship Id="rId18" Type="http://schemas.openxmlformats.org/officeDocument/2006/relationships/customXml" Target="../ink/ink492.xml"/><Relationship Id="rId39" Type="http://schemas.openxmlformats.org/officeDocument/2006/relationships/customXml" Target="../ink/ink503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509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534.xml"/><Relationship Id="rId104" Type="http://schemas.openxmlformats.org/officeDocument/2006/relationships/customXml" Target="../ink/ink538.xml"/><Relationship Id="rId120" Type="http://schemas.openxmlformats.org/officeDocument/2006/relationships/customXml" Target="../ink/ink546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559.xml"/><Relationship Id="rId7" Type="http://schemas.openxmlformats.org/officeDocument/2006/relationships/image" Target="../media/image7.png"/><Relationship Id="rId71" Type="http://schemas.openxmlformats.org/officeDocument/2006/relationships/customXml" Target="../ink/ink520.xml"/><Relationship Id="rId92" Type="http://schemas.openxmlformats.org/officeDocument/2006/relationships/image" Target="../media/image49.png"/><Relationship Id="rId162" Type="http://schemas.openxmlformats.org/officeDocument/2006/relationships/customXml" Target="../ink/ink567.xml"/><Relationship Id="rId2" Type="http://schemas.openxmlformats.org/officeDocument/2006/relationships/customXml" Target="../ink/ink484.xml"/><Relationship Id="rId29" Type="http://schemas.openxmlformats.org/officeDocument/2006/relationships/customXml" Target="../ink/ink498.xml"/><Relationship Id="rId24" Type="http://schemas.openxmlformats.org/officeDocument/2006/relationships/customXml" Target="../ink/ink495.xml"/><Relationship Id="rId40" Type="http://schemas.openxmlformats.org/officeDocument/2006/relationships/image" Target="../media/image25.png"/><Relationship Id="rId45" Type="http://schemas.openxmlformats.org/officeDocument/2006/relationships/customXml" Target="../ink/ink506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541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554.xml"/><Relationship Id="rId157" Type="http://schemas.openxmlformats.org/officeDocument/2006/relationships/image" Target="../media/image81.png"/><Relationship Id="rId61" Type="http://schemas.openxmlformats.org/officeDocument/2006/relationships/customXml" Target="../ink/ink515.xml"/><Relationship Id="rId82" Type="http://schemas.openxmlformats.org/officeDocument/2006/relationships/customXml" Target="../ink/ink526.xml"/><Relationship Id="rId152" Type="http://schemas.openxmlformats.org/officeDocument/2006/relationships/customXml" Target="../ink/ink562.xml"/><Relationship Id="rId19" Type="http://schemas.openxmlformats.org/officeDocument/2006/relationships/image" Target="../media/image13.png"/><Relationship Id="rId14" Type="http://schemas.openxmlformats.org/officeDocument/2006/relationships/customXml" Target="../ink/ink490.xml"/><Relationship Id="rId30" Type="http://schemas.openxmlformats.org/officeDocument/2006/relationships/image" Target="../media/image20.png"/><Relationship Id="rId35" Type="http://schemas.openxmlformats.org/officeDocument/2006/relationships/customXml" Target="../ink/ink501.xml"/><Relationship Id="rId56" Type="http://schemas.openxmlformats.org/officeDocument/2006/relationships/customXml" Target="../ink/ink512.xml"/><Relationship Id="rId77" Type="http://schemas.openxmlformats.org/officeDocument/2006/relationships/customXml" Target="../ink/ink523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549.xml"/><Relationship Id="rId147" Type="http://schemas.openxmlformats.org/officeDocument/2006/relationships/image" Target="../media/image76.png"/><Relationship Id="rId8" Type="http://schemas.openxmlformats.org/officeDocument/2006/relationships/customXml" Target="../ink/ink487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532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557.xml"/><Relationship Id="rId163" Type="http://schemas.openxmlformats.org/officeDocument/2006/relationships/image" Target="../media/image84.png"/><Relationship Id="rId3" Type="http://schemas.openxmlformats.org/officeDocument/2006/relationships/image" Target="../media/image5.png"/><Relationship Id="rId25" Type="http://schemas.openxmlformats.org/officeDocument/2006/relationships/customXml" Target="../ink/ink496.xml"/><Relationship Id="rId46" Type="http://schemas.openxmlformats.org/officeDocument/2006/relationships/image" Target="../media/image28.png"/><Relationship Id="rId67" Type="http://schemas.openxmlformats.org/officeDocument/2006/relationships/customXml" Target="../ink/ink518.xml"/><Relationship Id="rId116" Type="http://schemas.openxmlformats.org/officeDocument/2006/relationships/customXml" Target="../ink/ink544.xml"/><Relationship Id="rId137" Type="http://schemas.openxmlformats.org/officeDocument/2006/relationships/image" Target="../media/image71.png"/><Relationship Id="rId158" Type="http://schemas.openxmlformats.org/officeDocument/2006/relationships/customXml" Target="../ink/ink565.xml"/><Relationship Id="rId20" Type="http://schemas.openxmlformats.org/officeDocument/2006/relationships/customXml" Target="../ink/ink493.xml"/><Relationship Id="rId41" Type="http://schemas.openxmlformats.org/officeDocument/2006/relationships/customXml" Target="../ink/ink504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529.xml"/><Relationship Id="rId111" Type="http://schemas.openxmlformats.org/officeDocument/2006/relationships/image" Target="../media/image58.png"/><Relationship Id="rId132" Type="http://schemas.openxmlformats.org/officeDocument/2006/relationships/customXml" Target="../ink/ink552.xml"/><Relationship Id="rId153" Type="http://schemas.openxmlformats.org/officeDocument/2006/relationships/image" Target="../media/image79.png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539.xml"/><Relationship Id="rId127" Type="http://schemas.openxmlformats.org/officeDocument/2006/relationships/image" Target="../media/image66.png"/><Relationship Id="rId10" Type="http://schemas.openxmlformats.org/officeDocument/2006/relationships/customXml" Target="../ink/ink488.xml"/><Relationship Id="rId31" Type="http://schemas.openxmlformats.org/officeDocument/2006/relationships/customXml" Target="../ink/ink499.xml"/><Relationship Id="rId52" Type="http://schemas.openxmlformats.org/officeDocument/2006/relationships/customXml" Target="../ink/ink510.xml"/><Relationship Id="rId73" Type="http://schemas.openxmlformats.org/officeDocument/2006/relationships/customXml" Target="../ink/ink521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535.xml"/><Relationship Id="rId101" Type="http://schemas.openxmlformats.org/officeDocument/2006/relationships/customXml" Target="../ink/ink536.xml"/><Relationship Id="rId122" Type="http://schemas.openxmlformats.org/officeDocument/2006/relationships/customXml" Target="../ink/ink547.xml"/><Relationship Id="rId143" Type="http://schemas.openxmlformats.org/officeDocument/2006/relationships/image" Target="../media/image74.png"/><Relationship Id="rId148" Type="http://schemas.openxmlformats.org/officeDocument/2006/relationships/customXml" Target="../ink/ink560.xml"/><Relationship Id="rId164" Type="http://schemas.openxmlformats.org/officeDocument/2006/relationships/customXml" Target="../ink/ink568.xml"/><Relationship Id="rId4" Type="http://schemas.openxmlformats.org/officeDocument/2006/relationships/customXml" Target="../ink/ink485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507.xml"/><Relationship Id="rId68" Type="http://schemas.openxmlformats.org/officeDocument/2006/relationships/image" Target="../media/image38.png"/><Relationship Id="rId89" Type="http://schemas.openxmlformats.org/officeDocument/2006/relationships/customXml" Target="../ink/ink530.xml"/><Relationship Id="rId112" Type="http://schemas.openxmlformats.org/officeDocument/2006/relationships/customXml" Target="../ink/ink542.xml"/><Relationship Id="rId133" Type="http://schemas.openxmlformats.org/officeDocument/2006/relationships/image" Target="../media/image69.png"/><Relationship Id="rId154" Type="http://schemas.openxmlformats.org/officeDocument/2006/relationships/customXml" Target="../ink/ink563.xml"/><Relationship Id="rId16" Type="http://schemas.openxmlformats.org/officeDocument/2006/relationships/customXml" Target="../ink/ink491.xml"/><Relationship Id="rId37" Type="http://schemas.openxmlformats.org/officeDocument/2006/relationships/customXml" Target="../ink/ink502.xml"/><Relationship Id="rId58" Type="http://schemas.openxmlformats.org/officeDocument/2006/relationships/customXml" Target="../ink/ink513.xml"/><Relationship Id="rId79" Type="http://schemas.openxmlformats.org/officeDocument/2006/relationships/customXml" Target="../ink/ink524.xml"/><Relationship Id="rId102" Type="http://schemas.openxmlformats.org/officeDocument/2006/relationships/customXml" Target="../ink/ink537.xml"/><Relationship Id="rId123" Type="http://schemas.openxmlformats.org/officeDocument/2006/relationships/image" Target="../media/image64.png"/><Relationship Id="rId144" Type="http://schemas.openxmlformats.org/officeDocument/2006/relationships/customXml" Target="../ink/ink558.xml"/><Relationship Id="rId90" Type="http://schemas.openxmlformats.org/officeDocument/2006/relationships/image" Target="../media/image48.png"/><Relationship Id="rId165" Type="http://schemas.openxmlformats.org/officeDocument/2006/relationships/image" Target="../media/image85.png"/><Relationship Id="rId27" Type="http://schemas.openxmlformats.org/officeDocument/2006/relationships/customXml" Target="../ink/ink497.xml"/><Relationship Id="rId48" Type="http://schemas.openxmlformats.org/officeDocument/2006/relationships/customXml" Target="../ink/ink508.xml"/><Relationship Id="rId69" Type="http://schemas.openxmlformats.org/officeDocument/2006/relationships/customXml" Target="../ink/ink519.xml"/><Relationship Id="rId113" Type="http://schemas.openxmlformats.org/officeDocument/2006/relationships/image" Target="../media/image59.png"/><Relationship Id="rId134" Type="http://schemas.openxmlformats.org/officeDocument/2006/relationships/customXml" Target="../ink/ink553.xml"/><Relationship Id="rId80" Type="http://schemas.openxmlformats.org/officeDocument/2006/relationships/image" Target="../media/image44.png"/><Relationship Id="rId155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4.png"/><Relationship Id="rId42" Type="http://schemas.openxmlformats.org/officeDocument/2006/relationships/image" Target="../media/image26.png"/><Relationship Id="rId63" Type="http://schemas.openxmlformats.org/officeDocument/2006/relationships/customXml" Target="../ink/ink36.xml"/><Relationship Id="rId84" Type="http://schemas.openxmlformats.org/officeDocument/2006/relationships/customXml" Target="../ink/ink47.xml"/><Relationship Id="rId138" Type="http://schemas.openxmlformats.org/officeDocument/2006/relationships/customXml" Target="../ink/ink75.xml"/><Relationship Id="rId107" Type="http://schemas.openxmlformats.org/officeDocument/2006/relationships/image" Target="../media/image56.png"/><Relationship Id="rId11" Type="http://schemas.openxmlformats.org/officeDocument/2006/relationships/image" Target="../media/image9.png"/><Relationship Id="rId32" Type="http://schemas.openxmlformats.org/officeDocument/2006/relationships/image" Target="../media/image21.png"/><Relationship Id="rId53" Type="http://schemas.openxmlformats.org/officeDocument/2006/relationships/image" Target="../media/image31.png"/><Relationship Id="rId74" Type="http://schemas.openxmlformats.org/officeDocument/2006/relationships/image" Target="../media/image41.png"/><Relationship Id="rId128" Type="http://schemas.openxmlformats.org/officeDocument/2006/relationships/customXml" Target="../ink/ink70.xml"/><Relationship Id="rId5" Type="http://schemas.openxmlformats.org/officeDocument/2006/relationships/image" Target="../media/image6.png"/><Relationship Id="rId90" Type="http://schemas.openxmlformats.org/officeDocument/2006/relationships/image" Target="../media/image48.png"/><Relationship Id="rId95" Type="http://schemas.openxmlformats.org/officeDocument/2006/relationships/customXml" Target="../ink/ink53.xml"/><Relationship Id="rId22" Type="http://schemas.openxmlformats.org/officeDocument/2006/relationships/customXml" Target="../ink/ink14.xml"/><Relationship Id="rId27" Type="http://schemas.openxmlformats.org/officeDocument/2006/relationships/customXml" Target="../ink/ink17.xml"/><Relationship Id="rId43" Type="http://schemas.openxmlformats.org/officeDocument/2006/relationships/customXml" Target="../ink/ink25.xml"/><Relationship Id="rId48" Type="http://schemas.openxmlformats.org/officeDocument/2006/relationships/customXml" Target="../ink/ink28.xml"/><Relationship Id="rId64" Type="http://schemas.openxmlformats.org/officeDocument/2006/relationships/image" Target="../media/image36.png"/><Relationship Id="rId69" Type="http://schemas.openxmlformats.org/officeDocument/2006/relationships/customXml" Target="../ink/ink39.xml"/><Relationship Id="rId113" Type="http://schemas.openxmlformats.org/officeDocument/2006/relationships/image" Target="../media/image59.png"/><Relationship Id="rId118" Type="http://schemas.openxmlformats.org/officeDocument/2006/relationships/customXml" Target="../ink/ink65.xml"/><Relationship Id="rId134" Type="http://schemas.openxmlformats.org/officeDocument/2006/relationships/customXml" Target="../ink/ink73.xml"/><Relationship Id="rId139" Type="http://schemas.openxmlformats.org/officeDocument/2006/relationships/image" Target="../media/image72.png"/><Relationship Id="rId80" Type="http://schemas.openxmlformats.org/officeDocument/2006/relationships/image" Target="../media/image44.png"/><Relationship Id="rId85" Type="http://schemas.openxmlformats.org/officeDocument/2006/relationships/image" Target="../media/image46.png"/><Relationship Id="rId12" Type="http://schemas.openxmlformats.org/officeDocument/2006/relationships/customXml" Target="../ink/ink9.xml"/><Relationship Id="rId17" Type="http://schemas.openxmlformats.org/officeDocument/2006/relationships/image" Target="../media/image12.png"/><Relationship Id="rId33" Type="http://schemas.openxmlformats.org/officeDocument/2006/relationships/customXml" Target="../ink/ink20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image" Target="../media/image54.png"/><Relationship Id="rId108" Type="http://schemas.openxmlformats.org/officeDocument/2006/relationships/customXml" Target="../ink/ink60.xml"/><Relationship Id="rId124" Type="http://schemas.openxmlformats.org/officeDocument/2006/relationships/customXml" Target="../ink/ink68.xml"/><Relationship Id="rId129" Type="http://schemas.openxmlformats.org/officeDocument/2006/relationships/image" Target="../media/image67.png"/><Relationship Id="rId54" Type="http://schemas.openxmlformats.org/officeDocument/2006/relationships/customXml" Target="../ink/ink31.xml"/><Relationship Id="rId70" Type="http://schemas.openxmlformats.org/officeDocument/2006/relationships/image" Target="../media/image39.png"/><Relationship Id="rId75" Type="http://schemas.openxmlformats.org/officeDocument/2006/relationships/customXml" Target="../ink/ink42.xml"/><Relationship Id="rId91" Type="http://schemas.openxmlformats.org/officeDocument/2006/relationships/customXml" Target="../ink/ink51.xml"/><Relationship Id="rId96" Type="http://schemas.openxmlformats.org/officeDocument/2006/relationships/image" Target="../media/image51.png"/><Relationship Id="rId140" Type="http://schemas.openxmlformats.org/officeDocument/2006/relationships/customXml" Target="../ink/ink76.xml"/><Relationship Id="rId145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49" Type="http://schemas.openxmlformats.org/officeDocument/2006/relationships/image" Target="../media/image29.png"/><Relationship Id="rId114" Type="http://schemas.openxmlformats.org/officeDocument/2006/relationships/customXml" Target="../ink/ink63.xml"/><Relationship Id="rId119" Type="http://schemas.openxmlformats.org/officeDocument/2006/relationships/image" Target="../media/image62.png"/><Relationship Id="rId44" Type="http://schemas.openxmlformats.org/officeDocument/2006/relationships/image" Target="../media/image27.png"/><Relationship Id="rId60" Type="http://schemas.openxmlformats.org/officeDocument/2006/relationships/customXml" Target="../ink/ink34.xml"/><Relationship Id="rId65" Type="http://schemas.openxmlformats.org/officeDocument/2006/relationships/customXml" Target="../ink/ink37.xml"/><Relationship Id="rId81" Type="http://schemas.openxmlformats.org/officeDocument/2006/relationships/customXml" Target="../ink/ink45.xml"/><Relationship Id="rId86" Type="http://schemas.openxmlformats.org/officeDocument/2006/relationships/customXml" Target="../ink/ink48.xml"/><Relationship Id="rId130" Type="http://schemas.openxmlformats.org/officeDocument/2006/relationships/customXml" Target="../ink/ink71.xml"/><Relationship Id="rId135" Type="http://schemas.openxmlformats.org/officeDocument/2006/relationships/image" Target="../media/image70.png"/><Relationship Id="rId13" Type="http://schemas.openxmlformats.org/officeDocument/2006/relationships/image" Target="../media/image10.png"/><Relationship Id="rId18" Type="http://schemas.openxmlformats.org/officeDocument/2006/relationships/customXml" Target="../ink/ink12.xml"/><Relationship Id="rId39" Type="http://schemas.openxmlformats.org/officeDocument/2006/relationships/customXml" Target="../ink/ink23.xml"/><Relationship Id="rId109" Type="http://schemas.openxmlformats.org/officeDocument/2006/relationships/image" Target="../media/image57.png"/><Relationship Id="rId34" Type="http://schemas.openxmlformats.org/officeDocument/2006/relationships/image" Target="../media/image22.png"/><Relationship Id="rId50" Type="http://schemas.openxmlformats.org/officeDocument/2006/relationships/customXml" Target="../ink/ink29.xml"/><Relationship Id="rId55" Type="http://schemas.openxmlformats.org/officeDocument/2006/relationships/image" Target="../media/image32.png"/><Relationship Id="rId76" Type="http://schemas.openxmlformats.org/officeDocument/2006/relationships/image" Target="../media/image42.png"/><Relationship Id="rId97" Type="http://schemas.openxmlformats.org/officeDocument/2006/relationships/customXml" Target="../ink/ink54.xml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79.xml"/><Relationship Id="rId7" Type="http://schemas.openxmlformats.org/officeDocument/2006/relationships/image" Target="../media/image7.png"/><Relationship Id="rId71" Type="http://schemas.openxmlformats.org/officeDocument/2006/relationships/customXml" Target="../ink/ink40.xml"/><Relationship Id="rId92" Type="http://schemas.openxmlformats.org/officeDocument/2006/relationships/image" Target="../media/image49.png"/><Relationship Id="rId2" Type="http://schemas.openxmlformats.org/officeDocument/2006/relationships/customXml" Target="../ink/ink4.xml"/><Relationship Id="rId29" Type="http://schemas.openxmlformats.org/officeDocument/2006/relationships/customXml" Target="../ink/ink18.xml"/><Relationship Id="rId24" Type="http://schemas.openxmlformats.org/officeDocument/2006/relationships/customXml" Target="../ink/ink15.xml"/><Relationship Id="rId40" Type="http://schemas.openxmlformats.org/officeDocument/2006/relationships/image" Target="../media/image25.png"/><Relationship Id="rId45" Type="http://schemas.openxmlformats.org/officeDocument/2006/relationships/customXml" Target="../ink/ink26.xml"/><Relationship Id="rId66" Type="http://schemas.openxmlformats.org/officeDocument/2006/relationships/image" Target="../media/image37.png"/><Relationship Id="rId87" Type="http://schemas.openxmlformats.org/officeDocument/2006/relationships/image" Target="../media/image47.png"/><Relationship Id="rId110" Type="http://schemas.openxmlformats.org/officeDocument/2006/relationships/customXml" Target="../ink/ink61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74.xml"/><Relationship Id="rId61" Type="http://schemas.openxmlformats.org/officeDocument/2006/relationships/customXml" Target="../ink/ink35.xml"/><Relationship Id="rId82" Type="http://schemas.openxmlformats.org/officeDocument/2006/relationships/customXml" Target="../ink/ink46.xml"/><Relationship Id="rId19" Type="http://schemas.openxmlformats.org/officeDocument/2006/relationships/image" Target="../media/image13.png"/><Relationship Id="rId14" Type="http://schemas.openxmlformats.org/officeDocument/2006/relationships/customXml" Target="../ink/ink10.xml"/><Relationship Id="rId30" Type="http://schemas.openxmlformats.org/officeDocument/2006/relationships/image" Target="../media/image20.png"/><Relationship Id="rId35" Type="http://schemas.openxmlformats.org/officeDocument/2006/relationships/customXml" Target="../ink/ink21.xml"/><Relationship Id="rId56" Type="http://schemas.openxmlformats.org/officeDocument/2006/relationships/customXml" Target="../ink/ink32.xml"/><Relationship Id="rId77" Type="http://schemas.openxmlformats.org/officeDocument/2006/relationships/customXml" Target="../ink/ink43.xml"/><Relationship Id="rId100" Type="http://schemas.openxmlformats.org/officeDocument/2006/relationships/image" Target="../media/image53.png"/><Relationship Id="rId105" Type="http://schemas.openxmlformats.org/officeDocument/2006/relationships/image" Target="../media/image55.png"/><Relationship Id="rId126" Type="http://schemas.openxmlformats.org/officeDocument/2006/relationships/customXml" Target="../ink/ink69.xml"/><Relationship Id="rId147" Type="http://schemas.openxmlformats.org/officeDocument/2006/relationships/image" Target="../media/image76.png"/><Relationship Id="rId8" Type="http://schemas.openxmlformats.org/officeDocument/2006/relationships/customXml" Target="../ink/ink7.xml"/><Relationship Id="rId51" Type="http://schemas.openxmlformats.org/officeDocument/2006/relationships/image" Target="../media/image30.png"/><Relationship Id="rId72" Type="http://schemas.openxmlformats.org/officeDocument/2006/relationships/image" Target="../media/image40.png"/><Relationship Id="rId93" Type="http://schemas.openxmlformats.org/officeDocument/2006/relationships/customXml" Target="../ink/ink52.xml"/><Relationship Id="rId98" Type="http://schemas.openxmlformats.org/officeDocument/2006/relationships/image" Target="../media/image52.png"/><Relationship Id="rId121" Type="http://schemas.openxmlformats.org/officeDocument/2006/relationships/image" Target="../media/image63.png"/><Relationship Id="rId142" Type="http://schemas.openxmlformats.org/officeDocument/2006/relationships/customXml" Target="../ink/ink77.xml"/><Relationship Id="rId3" Type="http://schemas.openxmlformats.org/officeDocument/2006/relationships/image" Target="../media/image5.png"/><Relationship Id="rId25" Type="http://schemas.openxmlformats.org/officeDocument/2006/relationships/customXml" Target="../ink/ink16.xml"/><Relationship Id="rId46" Type="http://schemas.openxmlformats.org/officeDocument/2006/relationships/image" Target="../media/image28.png"/><Relationship Id="rId67" Type="http://schemas.openxmlformats.org/officeDocument/2006/relationships/customXml" Target="../ink/ink38.xml"/><Relationship Id="rId116" Type="http://schemas.openxmlformats.org/officeDocument/2006/relationships/customXml" Target="../ink/ink64.xml"/><Relationship Id="rId137" Type="http://schemas.openxmlformats.org/officeDocument/2006/relationships/image" Target="../media/image71.png"/><Relationship Id="rId20" Type="http://schemas.openxmlformats.org/officeDocument/2006/relationships/customXml" Target="../ink/ink13.xml"/><Relationship Id="rId41" Type="http://schemas.openxmlformats.org/officeDocument/2006/relationships/customXml" Target="../ink/ink24.xml"/><Relationship Id="rId62" Type="http://schemas.openxmlformats.org/officeDocument/2006/relationships/image" Target="../media/image35.png"/><Relationship Id="rId83" Type="http://schemas.openxmlformats.org/officeDocument/2006/relationships/image" Target="../media/image45.png"/><Relationship Id="rId88" Type="http://schemas.openxmlformats.org/officeDocument/2006/relationships/customXml" Target="../ink/ink49.xml"/><Relationship Id="rId111" Type="http://schemas.openxmlformats.org/officeDocument/2006/relationships/image" Target="../media/image58.png"/><Relationship Id="rId132" Type="http://schemas.openxmlformats.org/officeDocument/2006/relationships/customXml" Target="../ink/ink72.xml"/><Relationship Id="rId15" Type="http://schemas.openxmlformats.org/officeDocument/2006/relationships/image" Target="../media/image11.png"/><Relationship Id="rId36" Type="http://schemas.openxmlformats.org/officeDocument/2006/relationships/image" Target="../media/image23.png"/><Relationship Id="rId57" Type="http://schemas.openxmlformats.org/officeDocument/2006/relationships/image" Target="../media/image33.png"/><Relationship Id="rId106" Type="http://schemas.openxmlformats.org/officeDocument/2006/relationships/customXml" Target="../ink/ink59.xml"/><Relationship Id="rId127" Type="http://schemas.openxmlformats.org/officeDocument/2006/relationships/image" Target="../media/image66.png"/><Relationship Id="rId10" Type="http://schemas.openxmlformats.org/officeDocument/2006/relationships/customXml" Target="../ink/ink8.xml"/><Relationship Id="rId31" Type="http://schemas.openxmlformats.org/officeDocument/2006/relationships/customXml" Target="../ink/ink19.xml"/><Relationship Id="rId52" Type="http://schemas.openxmlformats.org/officeDocument/2006/relationships/customXml" Target="../ink/ink30.xml"/><Relationship Id="rId73" Type="http://schemas.openxmlformats.org/officeDocument/2006/relationships/customXml" Target="../ink/ink41.xml"/><Relationship Id="rId78" Type="http://schemas.openxmlformats.org/officeDocument/2006/relationships/image" Target="../media/image43.png"/><Relationship Id="rId94" Type="http://schemas.openxmlformats.org/officeDocument/2006/relationships/image" Target="../media/image50.png"/><Relationship Id="rId99" Type="http://schemas.openxmlformats.org/officeDocument/2006/relationships/customXml" Target="../ink/ink55.xml"/><Relationship Id="rId101" Type="http://schemas.openxmlformats.org/officeDocument/2006/relationships/customXml" Target="../ink/ink56.xml"/><Relationship Id="rId122" Type="http://schemas.openxmlformats.org/officeDocument/2006/relationships/customXml" Target="../ink/ink67.xml"/><Relationship Id="rId143" Type="http://schemas.openxmlformats.org/officeDocument/2006/relationships/image" Target="../media/image74.png"/><Relationship Id="rId4" Type="http://schemas.openxmlformats.org/officeDocument/2006/relationships/customXml" Target="../ink/ink5.xml"/><Relationship Id="rId9" Type="http://schemas.openxmlformats.org/officeDocument/2006/relationships/image" Target="../media/image8.png"/><Relationship Id="rId26" Type="http://schemas.openxmlformats.org/officeDocument/2006/relationships/image" Target="../media/image16.png"/><Relationship Id="rId47" Type="http://schemas.openxmlformats.org/officeDocument/2006/relationships/customXml" Target="../ink/ink27.xml"/><Relationship Id="rId68" Type="http://schemas.openxmlformats.org/officeDocument/2006/relationships/image" Target="../media/image38.png"/><Relationship Id="rId89" Type="http://schemas.openxmlformats.org/officeDocument/2006/relationships/customXml" Target="../ink/ink50.xml"/><Relationship Id="rId112" Type="http://schemas.openxmlformats.org/officeDocument/2006/relationships/customXml" Target="../ink/ink62.xml"/><Relationship Id="rId133" Type="http://schemas.openxmlformats.org/officeDocument/2006/relationships/image" Target="../media/image69.png"/><Relationship Id="rId16" Type="http://schemas.openxmlformats.org/officeDocument/2006/relationships/customXml" Target="../ink/ink11.xml"/><Relationship Id="rId37" Type="http://schemas.openxmlformats.org/officeDocument/2006/relationships/customXml" Target="../ink/ink22.xml"/><Relationship Id="rId58" Type="http://schemas.openxmlformats.org/officeDocument/2006/relationships/customXml" Target="../ink/ink33.xml"/><Relationship Id="rId79" Type="http://schemas.openxmlformats.org/officeDocument/2006/relationships/customXml" Target="../ink/ink44.xml"/><Relationship Id="rId102" Type="http://schemas.openxmlformats.org/officeDocument/2006/relationships/customXml" Target="../ink/ink57.xml"/><Relationship Id="rId123" Type="http://schemas.openxmlformats.org/officeDocument/2006/relationships/image" Target="../media/image64.png"/><Relationship Id="rId144" Type="http://schemas.openxmlformats.org/officeDocument/2006/relationships/customXml" Target="../ink/ink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177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dirty="0" err="1"/>
              <a:t>Lectorial</a:t>
            </a:r>
            <a:r>
              <a:rPr lang="en-US" dirty="0"/>
              <a:t> 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Chapter 1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462023" y="5226991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prstClr val="white"/>
                </a:solidFill>
              </a:rPr>
              <a:t>Machine Learning @ RMIT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46186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8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6306A1-5758-3411-EE09-C9BFC7417336}"/>
              </a:ext>
            </a:extLst>
          </p:cNvPr>
          <p:cNvSpPr txBox="1"/>
          <p:nvPr/>
        </p:nvSpPr>
        <p:spPr>
          <a:xfrm>
            <a:off x="1188172" y="2862470"/>
            <a:ext cx="164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Bias Error</a:t>
            </a:r>
          </a:p>
          <a:p>
            <a:r>
              <a:rPr lang="en-US" dirty="0"/>
              <a:t>Underfit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D52FE7-551A-91D4-CA34-30CF9623E1E7}"/>
              </a:ext>
            </a:extLst>
          </p:cNvPr>
          <p:cNvSpPr txBox="1"/>
          <p:nvPr/>
        </p:nvSpPr>
        <p:spPr>
          <a:xfrm>
            <a:off x="7131412" y="2782669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 Bias Error</a:t>
            </a:r>
          </a:p>
          <a:p>
            <a:r>
              <a:rPr lang="en-US" dirty="0"/>
              <a:t>Overfit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E484F1-F574-62E3-478F-29D16E1F4508}"/>
              </a:ext>
            </a:extLst>
          </p:cNvPr>
          <p:cNvSpPr txBox="1"/>
          <p:nvPr/>
        </p:nvSpPr>
        <p:spPr>
          <a:xfrm>
            <a:off x="1470991" y="4204252"/>
            <a:ext cx="822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bias error : it is the error that occurs due to your model being </a:t>
            </a:r>
            <a:r>
              <a:rPr lang="en-US" dirty="0">
                <a:solidFill>
                  <a:srgbClr val="C00000"/>
                </a:solidFill>
              </a:rPr>
              <a:t>too simple </a:t>
            </a:r>
          </a:p>
          <a:p>
            <a:r>
              <a:rPr lang="en-US" dirty="0"/>
              <a:t>                                            thereby not capture the true relationship in the data</a:t>
            </a:r>
          </a:p>
        </p:txBody>
      </p:sp>
    </p:spTree>
    <p:extLst>
      <p:ext uri="{BB962C8B-B14F-4D97-AF65-F5344CB8AC3E}">
        <p14:creationId xmlns:p14="http://schemas.microsoft.com/office/powerpoint/2010/main" val="1339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6306A1-5758-3411-EE09-C9BFC7417336}"/>
              </a:ext>
            </a:extLst>
          </p:cNvPr>
          <p:cNvSpPr txBox="1"/>
          <p:nvPr/>
        </p:nvSpPr>
        <p:spPr>
          <a:xfrm>
            <a:off x="1188172" y="2862470"/>
            <a:ext cx="164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Bias Error</a:t>
            </a:r>
          </a:p>
          <a:p>
            <a:r>
              <a:rPr lang="en-US" dirty="0"/>
              <a:t>Underfit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D52FE7-551A-91D4-CA34-30CF9623E1E7}"/>
              </a:ext>
            </a:extLst>
          </p:cNvPr>
          <p:cNvSpPr txBox="1"/>
          <p:nvPr/>
        </p:nvSpPr>
        <p:spPr>
          <a:xfrm>
            <a:off x="4567616" y="3438020"/>
            <a:ext cx="5583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complicated model here performs </a:t>
            </a:r>
          </a:p>
          <a:p>
            <a:r>
              <a:rPr lang="en-US" dirty="0"/>
              <a:t>perfect  on the training data (blue triangles),</a:t>
            </a:r>
          </a:p>
          <a:p>
            <a:r>
              <a:rPr lang="en-US" dirty="0"/>
              <a:t>However, if we bring in new data points (test set)</a:t>
            </a:r>
          </a:p>
          <a:p>
            <a:r>
              <a:rPr lang="en-US" dirty="0"/>
              <a:t>we can see that our complicated model does not work </a:t>
            </a:r>
          </a:p>
          <a:p>
            <a:r>
              <a:rPr lang="en-US" dirty="0"/>
              <a:t>very well with the test data.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BD3756C5-3F34-9650-15E1-0FF1927578EF}"/>
              </a:ext>
            </a:extLst>
          </p:cNvPr>
          <p:cNvSpPr/>
          <p:nvPr/>
        </p:nvSpPr>
        <p:spPr>
          <a:xfrm>
            <a:off x="6696890" y="1817514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08DED50-931F-6A05-A8DA-EB168B7A9D04}"/>
              </a:ext>
            </a:extLst>
          </p:cNvPr>
          <p:cNvSpPr/>
          <p:nvPr/>
        </p:nvSpPr>
        <p:spPr>
          <a:xfrm>
            <a:off x="7142228" y="125301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CB7D6C2-DC74-963F-8D62-456E2A3D9DF6}"/>
              </a:ext>
            </a:extLst>
          </p:cNvPr>
          <p:cNvSpPr/>
          <p:nvPr/>
        </p:nvSpPr>
        <p:spPr>
          <a:xfrm>
            <a:off x="7692870" y="1583574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FA863DE1-186E-DF8E-502F-DBAD03863C06}"/>
              </a:ext>
            </a:extLst>
          </p:cNvPr>
          <p:cNvSpPr/>
          <p:nvPr/>
        </p:nvSpPr>
        <p:spPr>
          <a:xfrm>
            <a:off x="8434447" y="1127190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97B1BFA1-4D2A-444F-BB53-582A068A669F}"/>
              </a:ext>
            </a:extLst>
          </p:cNvPr>
          <p:cNvSpPr/>
          <p:nvPr/>
        </p:nvSpPr>
        <p:spPr>
          <a:xfrm>
            <a:off x="8723246" y="183049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1E9EA01-2436-A6E0-962C-14C9C25451DD}"/>
              </a:ext>
            </a:extLst>
          </p:cNvPr>
          <p:cNvSpPr/>
          <p:nvPr/>
        </p:nvSpPr>
        <p:spPr>
          <a:xfrm>
            <a:off x="9073988" y="91601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787F943-2EF2-BE36-8F1E-AB20850AEE19}"/>
              </a:ext>
            </a:extLst>
          </p:cNvPr>
          <p:cNvSpPr/>
          <p:nvPr/>
        </p:nvSpPr>
        <p:spPr>
          <a:xfrm>
            <a:off x="9443997" y="117511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4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6306A1-5758-3411-EE09-C9BFC7417336}"/>
              </a:ext>
            </a:extLst>
          </p:cNvPr>
          <p:cNvSpPr txBox="1"/>
          <p:nvPr/>
        </p:nvSpPr>
        <p:spPr>
          <a:xfrm>
            <a:off x="1188172" y="2862470"/>
            <a:ext cx="30614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Bias Error</a:t>
            </a:r>
          </a:p>
          <a:p>
            <a:r>
              <a:rPr lang="en-US" dirty="0"/>
              <a:t>Underfit</a:t>
            </a:r>
          </a:p>
          <a:p>
            <a:endParaRPr lang="en-US" dirty="0"/>
          </a:p>
          <a:p>
            <a:r>
              <a:rPr lang="en-US" dirty="0"/>
              <a:t>The model does not </a:t>
            </a:r>
          </a:p>
          <a:p>
            <a:r>
              <a:rPr lang="en-US" dirty="0"/>
              <a:t>perform well with the training</a:t>
            </a:r>
          </a:p>
          <a:p>
            <a:r>
              <a:rPr lang="en-US" dirty="0"/>
              <a:t>data.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BD3756C5-3F34-9650-15E1-0FF1927578EF}"/>
              </a:ext>
            </a:extLst>
          </p:cNvPr>
          <p:cNvSpPr/>
          <p:nvPr/>
        </p:nvSpPr>
        <p:spPr>
          <a:xfrm>
            <a:off x="6756292" y="177033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08DED50-931F-6A05-A8DA-EB168B7A9D04}"/>
              </a:ext>
            </a:extLst>
          </p:cNvPr>
          <p:cNvSpPr/>
          <p:nvPr/>
        </p:nvSpPr>
        <p:spPr>
          <a:xfrm>
            <a:off x="7142228" y="125301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CB7D6C2-DC74-963F-8D62-456E2A3D9DF6}"/>
              </a:ext>
            </a:extLst>
          </p:cNvPr>
          <p:cNvSpPr/>
          <p:nvPr/>
        </p:nvSpPr>
        <p:spPr>
          <a:xfrm>
            <a:off x="7692870" y="1583574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FA863DE1-186E-DF8E-502F-DBAD03863C06}"/>
              </a:ext>
            </a:extLst>
          </p:cNvPr>
          <p:cNvSpPr/>
          <p:nvPr/>
        </p:nvSpPr>
        <p:spPr>
          <a:xfrm>
            <a:off x="8434447" y="1127190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97B1BFA1-4D2A-444F-BB53-582A068A669F}"/>
              </a:ext>
            </a:extLst>
          </p:cNvPr>
          <p:cNvSpPr/>
          <p:nvPr/>
        </p:nvSpPr>
        <p:spPr>
          <a:xfrm>
            <a:off x="8723246" y="183049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1E9EA01-2436-A6E0-962C-14C9C25451DD}"/>
              </a:ext>
            </a:extLst>
          </p:cNvPr>
          <p:cNvSpPr/>
          <p:nvPr/>
        </p:nvSpPr>
        <p:spPr>
          <a:xfrm>
            <a:off x="9073988" y="91601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787F943-2EF2-BE36-8F1E-AB20850AEE19}"/>
              </a:ext>
            </a:extLst>
          </p:cNvPr>
          <p:cNvSpPr/>
          <p:nvPr/>
        </p:nvSpPr>
        <p:spPr>
          <a:xfrm>
            <a:off x="9443997" y="117511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08CF22-3124-F69B-BC3D-A1128AC3EFD1}"/>
                  </a:ext>
                </a:extLst>
              </p14:cNvPr>
              <p14:cNvContentPartPr/>
              <p14:nvPr/>
            </p14:nvContentPartPr>
            <p14:xfrm>
              <a:off x="6865732" y="1939539"/>
              <a:ext cx="7920" cy="22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08CF22-3124-F69B-BC3D-A1128AC3EFD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59612" y="1933419"/>
                <a:ext cx="20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EACF31B-9B53-319C-C7A3-CBCBEF55518D}"/>
                  </a:ext>
                </a:extLst>
              </p14:cNvPr>
              <p14:cNvContentPartPr/>
              <p14:nvPr/>
            </p14:nvContentPartPr>
            <p14:xfrm>
              <a:off x="7801732" y="1374699"/>
              <a:ext cx="10080" cy="196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EACF31B-9B53-319C-C7A3-CBCBEF55518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95612" y="1368579"/>
                <a:ext cx="22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3402DB2-55BD-CE40-686D-FB59880DCF94}"/>
                  </a:ext>
                </a:extLst>
              </p14:cNvPr>
              <p14:cNvContentPartPr/>
              <p14:nvPr/>
            </p14:nvContentPartPr>
            <p14:xfrm>
              <a:off x="8809372" y="1633899"/>
              <a:ext cx="11160" cy="204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3402DB2-55BD-CE40-686D-FB59880DCF9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03252" y="1627779"/>
                <a:ext cx="23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1C68DB-665B-4248-7E86-569F8B07C372}"/>
                  </a:ext>
                </a:extLst>
              </p14:cNvPr>
              <p14:cNvContentPartPr/>
              <p14:nvPr/>
            </p14:nvContentPartPr>
            <p14:xfrm>
              <a:off x="9199972" y="1095699"/>
              <a:ext cx="27360" cy="30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1C68DB-665B-4248-7E86-569F8B07C37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93852" y="1089579"/>
                <a:ext cx="39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48D3BC-F17D-439B-2269-A1887B99C26B}"/>
                  </a:ext>
                </a:extLst>
              </p14:cNvPr>
              <p14:cNvContentPartPr/>
              <p14:nvPr/>
            </p14:nvContentPartPr>
            <p14:xfrm>
              <a:off x="9486892" y="937299"/>
              <a:ext cx="27360" cy="241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48D3BC-F17D-439B-2269-A1887B99C26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480772" y="931179"/>
                <a:ext cx="39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3BBD96-6062-CAC7-14BB-8C01B4392128}"/>
                  </a:ext>
                </a:extLst>
              </p14:cNvPr>
              <p14:cNvContentPartPr/>
              <p14:nvPr/>
            </p14:nvContentPartPr>
            <p14:xfrm>
              <a:off x="9456292" y="801219"/>
              <a:ext cx="88560" cy="122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3BBD96-6062-CAC7-14BB-8C01B439212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450172" y="795099"/>
                <a:ext cx="100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6A1610F-FE66-0A5D-C1D8-FAF7E59F2D15}"/>
                  </a:ext>
                </a:extLst>
              </p14:cNvPr>
              <p14:cNvContentPartPr/>
              <p14:nvPr/>
            </p14:nvContentPartPr>
            <p14:xfrm>
              <a:off x="9477172" y="929379"/>
              <a:ext cx="12240" cy="30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6A1610F-FE66-0A5D-C1D8-FAF7E59F2D1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71052" y="923259"/>
                <a:ext cx="24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6F297D-8C46-EBDE-241C-5360837F307E}"/>
                  </a:ext>
                </a:extLst>
              </p14:cNvPr>
              <p14:cNvContentPartPr/>
              <p14:nvPr/>
            </p14:nvContentPartPr>
            <p14:xfrm>
              <a:off x="7241572" y="1424379"/>
              <a:ext cx="6480" cy="339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6F297D-8C46-EBDE-241C-5360837F307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35452" y="1418259"/>
                <a:ext cx="18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BEF3BF7-B7C2-1728-CB59-9751E423D594}"/>
                  </a:ext>
                </a:extLst>
              </p14:cNvPr>
              <p14:cNvContentPartPr/>
              <p14:nvPr/>
            </p14:nvContentPartPr>
            <p14:xfrm>
              <a:off x="8532532" y="1293699"/>
              <a:ext cx="20520" cy="467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BEF3BF7-B7C2-1728-CB59-9751E423D59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26412" y="1287579"/>
                <a:ext cx="32760" cy="47952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CEE12AC-41F2-1FBD-DEBF-563D5EE49B30}"/>
              </a:ext>
            </a:extLst>
          </p:cNvPr>
          <p:cNvSpPr txBox="1"/>
          <p:nvPr/>
        </p:nvSpPr>
        <p:spPr>
          <a:xfrm>
            <a:off x="5881246" y="2833292"/>
            <a:ext cx="45138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 Bias Error</a:t>
            </a:r>
          </a:p>
          <a:p>
            <a:r>
              <a:rPr lang="en-US" dirty="0"/>
              <a:t>High Variance</a:t>
            </a:r>
          </a:p>
          <a:p>
            <a:r>
              <a:rPr lang="en-US" dirty="0"/>
              <a:t>Overfit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fits very well with the</a:t>
            </a:r>
          </a:p>
          <a:p>
            <a:r>
              <a:rPr lang="en-US" dirty="0"/>
              <a:t>training data, but does not perform</a:t>
            </a:r>
          </a:p>
          <a:p>
            <a:r>
              <a:rPr lang="en-US" dirty="0"/>
              <a:t>well with the test data.</a:t>
            </a:r>
          </a:p>
          <a:p>
            <a:r>
              <a:rPr lang="en-US" dirty="0"/>
              <a:t>So, variance occurs when your model is too </a:t>
            </a:r>
          </a:p>
          <a:p>
            <a:r>
              <a:rPr lang="en-US" dirty="0"/>
              <a:t>sensitive to even small changes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72545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2C209-8C93-1D98-A29C-F53C5D939537}"/>
              </a:ext>
            </a:extLst>
          </p:cNvPr>
          <p:cNvSpPr txBox="1"/>
          <p:nvPr/>
        </p:nvSpPr>
        <p:spPr>
          <a:xfrm>
            <a:off x="695739" y="606287"/>
            <a:ext cx="33118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from computer vision: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EDEF8-1A00-EBC3-9671-C5FA3D56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22" y="1143000"/>
            <a:ext cx="4404852" cy="3655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0F36B-454F-8517-D6A1-E74DB06B4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1143000"/>
            <a:ext cx="4200726" cy="37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4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AD213-BE6F-FD5C-1F8B-47592B0AA369}"/>
              </a:ext>
            </a:extLst>
          </p:cNvPr>
          <p:cNvSpPr txBox="1"/>
          <p:nvPr/>
        </p:nvSpPr>
        <p:spPr>
          <a:xfrm>
            <a:off x="190341" y="5099095"/>
            <a:ext cx="1091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has learned from irrelevant features of the data, and focused on noise rather than the real data.</a:t>
            </a:r>
          </a:p>
          <a:p>
            <a:r>
              <a:rPr lang="en-US" dirty="0"/>
              <a:t>This is also called overfitting.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A72C6-DF9E-A0AB-E86F-2A4D51B4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25" y="668593"/>
            <a:ext cx="5393075" cy="37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4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riangle 19">
            <a:extLst>
              <a:ext uri="{FF2B5EF4-FFF2-40B4-BE49-F238E27FC236}">
                <a16:creationId xmlns:a16="http://schemas.microsoft.com/office/drawing/2014/main" id="{0549595A-5948-A74E-AD48-ED148377B314}"/>
              </a:ext>
            </a:extLst>
          </p:cNvPr>
          <p:cNvSpPr/>
          <p:nvPr/>
        </p:nvSpPr>
        <p:spPr>
          <a:xfrm>
            <a:off x="1207941" y="49396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E8DC690-E852-99E8-8F69-511D12B9B5D0}"/>
              </a:ext>
            </a:extLst>
          </p:cNvPr>
          <p:cNvSpPr/>
          <p:nvPr/>
        </p:nvSpPr>
        <p:spPr>
          <a:xfrm>
            <a:off x="1373768" y="45620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556E2FCE-475D-6150-E02B-16F9261FD768}"/>
              </a:ext>
            </a:extLst>
          </p:cNvPr>
          <p:cNvSpPr/>
          <p:nvPr/>
        </p:nvSpPr>
        <p:spPr>
          <a:xfrm>
            <a:off x="1699028" y="4303557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CA00D40A-A5D2-70E4-E516-847C4A68666B}"/>
              </a:ext>
            </a:extLst>
          </p:cNvPr>
          <p:cNvSpPr/>
          <p:nvPr/>
        </p:nvSpPr>
        <p:spPr>
          <a:xfrm>
            <a:off x="2020868" y="39490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F80ED0F-14F1-6712-2764-547016A4C4F7}"/>
              </a:ext>
            </a:extLst>
          </p:cNvPr>
          <p:cNvSpPr/>
          <p:nvPr/>
        </p:nvSpPr>
        <p:spPr>
          <a:xfrm>
            <a:off x="2543760" y="410486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173AF58-3BFE-7B56-62F5-D50743764483}"/>
              </a:ext>
            </a:extLst>
          </p:cNvPr>
          <p:cNvSpPr/>
          <p:nvPr/>
        </p:nvSpPr>
        <p:spPr>
          <a:xfrm>
            <a:off x="2928960" y="439624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E2F9E82B-8E8E-829C-3304-67B15FD5D2A7}"/>
              </a:ext>
            </a:extLst>
          </p:cNvPr>
          <p:cNvSpPr/>
          <p:nvPr/>
        </p:nvSpPr>
        <p:spPr>
          <a:xfrm>
            <a:off x="3092822" y="398218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7A5A1C7-1B1D-94AA-6DDA-A8F9185605BC}"/>
              </a:ext>
            </a:extLst>
          </p:cNvPr>
          <p:cNvSpPr/>
          <p:nvPr/>
        </p:nvSpPr>
        <p:spPr>
          <a:xfrm>
            <a:off x="3506808" y="371383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DFC92C6-4D59-84C3-8A56-601AA796CDE0}"/>
              </a:ext>
            </a:extLst>
          </p:cNvPr>
          <p:cNvSpPr/>
          <p:nvPr/>
        </p:nvSpPr>
        <p:spPr>
          <a:xfrm>
            <a:off x="3776150" y="344626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6E1BAE-14E8-5AE3-A8B5-0A922E8ED7DD}"/>
              </a:ext>
            </a:extLst>
          </p:cNvPr>
          <p:cNvCxnSpPr>
            <a:cxnSpLocks/>
          </p:cNvCxnSpPr>
          <p:nvPr/>
        </p:nvCxnSpPr>
        <p:spPr>
          <a:xfrm flipV="1">
            <a:off x="937432" y="3429000"/>
            <a:ext cx="3496500" cy="1510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58808A7-2BBD-85DD-7CBC-5764246897F3}"/>
              </a:ext>
            </a:extLst>
          </p:cNvPr>
          <p:cNvSpPr txBox="1"/>
          <p:nvPr/>
        </p:nvSpPr>
        <p:spPr>
          <a:xfrm>
            <a:off x="2020868" y="5396948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some error, so not a perfect fit</a:t>
            </a:r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B54DE1FD-5584-C2DA-E642-024116744ADE}"/>
              </a:ext>
            </a:extLst>
          </p:cNvPr>
          <p:cNvSpPr/>
          <p:nvPr/>
        </p:nvSpPr>
        <p:spPr>
          <a:xfrm>
            <a:off x="1027096" y="4553577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25DD24D8-E610-2E9F-B472-A47653B6A2A8}"/>
              </a:ext>
            </a:extLst>
          </p:cNvPr>
          <p:cNvSpPr/>
          <p:nvPr/>
        </p:nvSpPr>
        <p:spPr>
          <a:xfrm>
            <a:off x="1440650" y="4202772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3C8C44D2-8E4C-2CE7-0F2C-D985F039F28A}"/>
              </a:ext>
            </a:extLst>
          </p:cNvPr>
          <p:cNvSpPr/>
          <p:nvPr/>
        </p:nvSpPr>
        <p:spPr>
          <a:xfrm>
            <a:off x="2203388" y="444991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BE32C72E-8C8F-2F99-1DE6-9495017CCCF8}"/>
              </a:ext>
            </a:extLst>
          </p:cNvPr>
          <p:cNvSpPr/>
          <p:nvPr/>
        </p:nvSpPr>
        <p:spPr>
          <a:xfrm>
            <a:off x="2839508" y="377209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101D8F50-290E-33C9-C52F-360B9F3392A5}"/>
              </a:ext>
            </a:extLst>
          </p:cNvPr>
          <p:cNvSpPr/>
          <p:nvPr/>
        </p:nvSpPr>
        <p:spPr>
          <a:xfrm>
            <a:off x="3556252" y="3311360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B1B7F29D-D66D-4590-8AF8-DBEDC22CA33B}"/>
              </a:ext>
            </a:extLst>
          </p:cNvPr>
          <p:cNvSpPr/>
          <p:nvPr/>
        </p:nvSpPr>
        <p:spPr>
          <a:xfrm>
            <a:off x="3441772" y="408439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BB395E4B-02CA-FAC2-356C-A9AC5E5B489E}"/>
              </a:ext>
            </a:extLst>
          </p:cNvPr>
          <p:cNvSpPr/>
          <p:nvPr/>
        </p:nvSpPr>
        <p:spPr>
          <a:xfrm>
            <a:off x="3270787" y="4288725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6EA002A3-3FFC-3BA6-DAF2-7967DC40498F}"/>
              </a:ext>
            </a:extLst>
          </p:cNvPr>
          <p:cNvSpPr/>
          <p:nvPr/>
        </p:nvSpPr>
        <p:spPr>
          <a:xfrm>
            <a:off x="3927600" y="372205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B7668B8-FDB6-BC33-004F-CFFEA1FAAE05}"/>
                  </a:ext>
                </a:extLst>
              </p14:cNvPr>
              <p14:cNvContentPartPr/>
              <p14:nvPr/>
            </p14:nvContentPartPr>
            <p14:xfrm>
              <a:off x="1294372" y="4824579"/>
              <a:ext cx="8280" cy="12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B7668B8-FDB6-BC33-004F-CFFEA1FAAE0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85372" y="4815579"/>
                <a:ext cx="25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0CE1A6F-3797-B656-72C4-7D75388CCCAF}"/>
                  </a:ext>
                </a:extLst>
              </p14:cNvPr>
              <p14:cNvContentPartPr/>
              <p14:nvPr/>
            </p14:nvContentPartPr>
            <p14:xfrm>
              <a:off x="1799092" y="4483299"/>
              <a:ext cx="360" cy="74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0CE1A6F-3797-B656-72C4-7D75388CCCA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90092" y="4474659"/>
                <a:ext cx="18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4082156-8948-3EF7-E7C0-F0BC7F6688E1}"/>
                  </a:ext>
                </a:extLst>
              </p14:cNvPr>
              <p14:cNvContentPartPr/>
              <p14:nvPr/>
            </p14:nvContentPartPr>
            <p14:xfrm>
              <a:off x="2128852" y="4138779"/>
              <a:ext cx="20520" cy="24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4082156-8948-3EF7-E7C0-F0BC7F6688E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20212" y="4129779"/>
                <a:ext cx="38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CD5209-8730-8CE1-735D-A10F2674B170}"/>
                  </a:ext>
                </a:extLst>
              </p14:cNvPr>
              <p14:cNvContentPartPr/>
              <p14:nvPr/>
            </p14:nvContentPartPr>
            <p14:xfrm>
              <a:off x="3027772" y="4064259"/>
              <a:ext cx="360" cy="340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CD5209-8730-8CE1-735D-A10F2674B17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019132" y="4055619"/>
                <a:ext cx="180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0C49D2B-AB7A-6282-172A-9430143F769B}"/>
                  </a:ext>
                </a:extLst>
              </p14:cNvPr>
              <p14:cNvContentPartPr/>
              <p14:nvPr/>
            </p14:nvContentPartPr>
            <p14:xfrm>
              <a:off x="3531772" y="3846819"/>
              <a:ext cx="2880" cy="25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0C49D2B-AB7A-6282-172A-9430143F769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22772" y="3837819"/>
                <a:ext cx="20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D13522-720A-EA63-9C24-75178184A569}"/>
                  </a:ext>
                </a:extLst>
              </p14:cNvPr>
              <p14:cNvContentPartPr/>
              <p14:nvPr/>
            </p14:nvContentPartPr>
            <p14:xfrm>
              <a:off x="3885652" y="3613539"/>
              <a:ext cx="5040" cy="39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D13522-720A-EA63-9C24-75178184A56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76652" y="3604539"/>
                <a:ext cx="22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3D864FF-A92F-25FB-1EE3-FF7A2640F698}"/>
                  </a:ext>
                </a:extLst>
              </p14:cNvPr>
              <p14:cNvContentPartPr/>
              <p14:nvPr/>
            </p14:nvContentPartPr>
            <p14:xfrm>
              <a:off x="2439172" y="5824659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3D864FF-A92F-25FB-1EE3-FF7A2640F69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30532" y="581565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riangle 19">
            <a:extLst>
              <a:ext uri="{FF2B5EF4-FFF2-40B4-BE49-F238E27FC236}">
                <a16:creationId xmlns:a16="http://schemas.microsoft.com/office/drawing/2014/main" id="{0549595A-5948-A74E-AD48-ED148377B314}"/>
              </a:ext>
            </a:extLst>
          </p:cNvPr>
          <p:cNvSpPr/>
          <p:nvPr/>
        </p:nvSpPr>
        <p:spPr>
          <a:xfrm>
            <a:off x="1207941" y="49396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E8DC690-E852-99E8-8F69-511D12B9B5D0}"/>
              </a:ext>
            </a:extLst>
          </p:cNvPr>
          <p:cNvSpPr/>
          <p:nvPr/>
        </p:nvSpPr>
        <p:spPr>
          <a:xfrm>
            <a:off x="1373768" y="45620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556E2FCE-475D-6150-E02B-16F9261FD768}"/>
              </a:ext>
            </a:extLst>
          </p:cNvPr>
          <p:cNvSpPr/>
          <p:nvPr/>
        </p:nvSpPr>
        <p:spPr>
          <a:xfrm>
            <a:off x="1699028" y="4303557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CA00D40A-A5D2-70E4-E516-847C4A68666B}"/>
              </a:ext>
            </a:extLst>
          </p:cNvPr>
          <p:cNvSpPr/>
          <p:nvPr/>
        </p:nvSpPr>
        <p:spPr>
          <a:xfrm>
            <a:off x="2020868" y="394906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F80ED0F-14F1-6712-2764-547016A4C4F7}"/>
              </a:ext>
            </a:extLst>
          </p:cNvPr>
          <p:cNvSpPr/>
          <p:nvPr/>
        </p:nvSpPr>
        <p:spPr>
          <a:xfrm>
            <a:off x="2543760" y="410486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173AF58-3BFE-7B56-62F5-D50743764483}"/>
              </a:ext>
            </a:extLst>
          </p:cNvPr>
          <p:cNvSpPr/>
          <p:nvPr/>
        </p:nvSpPr>
        <p:spPr>
          <a:xfrm>
            <a:off x="2928960" y="439624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E2F9E82B-8E8E-829C-3304-67B15FD5D2A7}"/>
              </a:ext>
            </a:extLst>
          </p:cNvPr>
          <p:cNvSpPr/>
          <p:nvPr/>
        </p:nvSpPr>
        <p:spPr>
          <a:xfrm>
            <a:off x="3092822" y="3982181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7A5A1C7-1B1D-94AA-6DDA-A8F9185605BC}"/>
              </a:ext>
            </a:extLst>
          </p:cNvPr>
          <p:cNvSpPr/>
          <p:nvPr/>
        </p:nvSpPr>
        <p:spPr>
          <a:xfrm>
            <a:off x="3506808" y="371383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DFC92C6-4D59-84C3-8A56-601AA796CDE0}"/>
              </a:ext>
            </a:extLst>
          </p:cNvPr>
          <p:cNvSpPr/>
          <p:nvPr/>
        </p:nvSpPr>
        <p:spPr>
          <a:xfrm>
            <a:off x="3776150" y="344626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6E1BAE-14E8-5AE3-A8B5-0A922E8ED7DD}"/>
              </a:ext>
            </a:extLst>
          </p:cNvPr>
          <p:cNvCxnSpPr>
            <a:cxnSpLocks/>
          </p:cNvCxnSpPr>
          <p:nvPr/>
        </p:nvCxnSpPr>
        <p:spPr>
          <a:xfrm flipV="1">
            <a:off x="937432" y="3429000"/>
            <a:ext cx="3496500" cy="15106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58808A7-2BBD-85DD-7CBC-5764246897F3}"/>
              </a:ext>
            </a:extLst>
          </p:cNvPr>
          <p:cNvSpPr txBox="1"/>
          <p:nvPr/>
        </p:nvSpPr>
        <p:spPr>
          <a:xfrm>
            <a:off x="796000" y="5464194"/>
            <a:ext cx="903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some error for the test data too, just like the error we made for the test data</a:t>
            </a:r>
          </a:p>
          <a:p>
            <a:r>
              <a:rPr lang="en-US" dirty="0"/>
              <a:t>in the more complicated model we fit (figure 2), however, these errors will now be smaller.</a:t>
            </a:r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B54DE1FD-5584-C2DA-E642-024116744ADE}"/>
              </a:ext>
            </a:extLst>
          </p:cNvPr>
          <p:cNvSpPr/>
          <p:nvPr/>
        </p:nvSpPr>
        <p:spPr>
          <a:xfrm>
            <a:off x="1027096" y="4553577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25DD24D8-E610-2E9F-B472-A47653B6A2A8}"/>
              </a:ext>
            </a:extLst>
          </p:cNvPr>
          <p:cNvSpPr/>
          <p:nvPr/>
        </p:nvSpPr>
        <p:spPr>
          <a:xfrm>
            <a:off x="1440650" y="4202772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3C8C44D2-8E4C-2CE7-0F2C-D985F039F28A}"/>
              </a:ext>
            </a:extLst>
          </p:cNvPr>
          <p:cNvSpPr/>
          <p:nvPr/>
        </p:nvSpPr>
        <p:spPr>
          <a:xfrm>
            <a:off x="2203388" y="444991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BE32C72E-8C8F-2F99-1DE6-9495017CCCF8}"/>
              </a:ext>
            </a:extLst>
          </p:cNvPr>
          <p:cNvSpPr/>
          <p:nvPr/>
        </p:nvSpPr>
        <p:spPr>
          <a:xfrm>
            <a:off x="2839508" y="377209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101D8F50-290E-33C9-C52F-360B9F3392A5}"/>
              </a:ext>
            </a:extLst>
          </p:cNvPr>
          <p:cNvSpPr/>
          <p:nvPr/>
        </p:nvSpPr>
        <p:spPr>
          <a:xfrm>
            <a:off x="3556252" y="3311360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B1B7F29D-D66D-4590-8AF8-DBEDC22CA33B}"/>
              </a:ext>
            </a:extLst>
          </p:cNvPr>
          <p:cNvSpPr/>
          <p:nvPr/>
        </p:nvSpPr>
        <p:spPr>
          <a:xfrm>
            <a:off x="3461744" y="4033287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BB395E4B-02CA-FAC2-356C-A9AC5E5B489E}"/>
              </a:ext>
            </a:extLst>
          </p:cNvPr>
          <p:cNvSpPr/>
          <p:nvPr/>
        </p:nvSpPr>
        <p:spPr>
          <a:xfrm>
            <a:off x="3262382" y="414790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6EA002A3-3FFC-3BA6-DAF2-7967DC40498F}"/>
              </a:ext>
            </a:extLst>
          </p:cNvPr>
          <p:cNvSpPr/>
          <p:nvPr/>
        </p:nvSpPr>
        <p:spPr>
          <a:xfrm>
            <a:off x="3927600" y="372205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6E9C4BC-8906-0049-2DBF-EA7769A69D4B}"/>
                  </a:ext>
                </a:extLst>
              </p14:cNvPr>
              <p14:cNvContentPartPr/>
              <p14:nvPr/>
            </p14:nvContentPartPr>
            <p14:xfrm>
              <a:off x="1131652" y="4723419"/>
              <a:ext cx="10080" cy="151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6E9C4BC-8906-0049-2DBF-EA7769A69D4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22652" y="4714779"/>
                <a:ext cx="27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E13FA08-3664-3C36-DC1A-E2A45FEB9A9A}"/>
                  </a:ext>
                </a:extLst>
              </p14:cNvPr>
              <p14:cNvContentPartPr/>
              <p14:nvPr/>
            </p14:nvContentPartPr>
            <p14:xfrm>
              <a:off x="1555732" y="4386459"/>
              <a:ext cx="27720" cy="267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E13FA08-3664-3C36-DC1A-E2A45FEB9A9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46732" y="4377819"/>
                <a:ext cx="453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3747419-0DA1-01B0-9C26-49D7B808DA5F}"/>
                  </a:ext>
                </a:extLst>
              </p14:cNvPr>
              <p14:cNvContentPartPr/>
              <p14:nvPr/>
            </p14:nvContentPartPr>
            <p14:xfrm>
              <a:off x="2287252" y="4370259"/>
              <a:ext cx="8280" cy="84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3747419-0DA1-01B0-9C26-49D7B808DA5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78252" y="4361259"/>
                <a:ext cx="259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13EE1C9-F269-F5E8-6509-131E07D4292C}"/>
                  </a:ext>
                </a:extLst>
              </p14:cNvPr>
              <p14:cNvContentPartPr/>
              <p14:nvPr/>
            </p14:nvContentPartPr>
            <p14:xfrm>
              <a:off x="2938852" y="3933219"/>
              <a:ext cx="10080" cy="128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13EE1C9-F269-F5E8-6509-131E07D4292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29852" y="3924579"/>
                <a:ext cx="27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9891859-A313-C6D4-9D43-FA4D8F334318}"/>
                  </a:ext>
                </a:extLst>
              </p14:cNvPr>
              <p14:cNvContentPartPr/>
              <p14:nvPr/>
            </p14:nvContentPartPr>
            <p14:xfrm>
              <a:off x="3667132" y="3487179"/>
              <a:ext cx="12600" cy="263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9891859-A313-C6D4-9D43-FA4D8F33431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58132" y="3478179"/>
                <a:ext cx="302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8A3FCF6-8BB9-66EF-1C80-D5E6180753C0}"/>
                  </a:ext>
                </a:extLst>
              </p14:cNvPr>
              <p14:cNvContentPartPr/>
              <p14:nvPr/>
            </p14:nvContentPartPr>
            <p14:xfrm>
              <a:off x="4022092" y="3632979"/>
              <a:ext cx="360" cy="86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8A3FCF6-8BB9-66EF-1C80-D5E6180753C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13452" y="3624339"/>
                <a:ext cx="18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925417E-670A-C5EB-11B8-8E6430EF3499}"/>
                  </a:ext>
                </a:extLst>
              </p14:cNvPr>
              <p14:cNvContentPartPr/>
              <p14:nvPr/>
            </p14:nvContentPartPr>
            <p14:xfrm>
              <a:off x="3351052" y="3922419"/>
              <a:ext cx="2880" cy="206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925417E-670A-C5EB-11B8-8E6430EF349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42052" y="3913779"/>
                <a:ext cx="205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6FCF9A9-C015-6061-BFC3-5AF5B496A570}"/>
                  </a:ext>
                </a:extLst>
              </p14:cNvPr>
              <p14:cNvContentPartPr/>
              <p14:nvPr/>
            </p14:nvContentPartPr>
            <p14:xfrm>
              <a:off x="2156212" y="6170259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6FCF9A9-C015-6061-BFC3-5AF5B496A57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47572" y="616161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63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85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25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57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37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325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012" y="228081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37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772" y="227685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612" y="226497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45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221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65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772" y="2002179"/>
                <a:ext cx="36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77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209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092" y="1965459"/>
                <a:ext cx="3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772" y="2172819"/>
                <a:ext cx="36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339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3132" y="182073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2132" y="2039619"/>
                <a:ext cx="3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572" y="2203779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92" y="161193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852" y="1776459"/>
                <a:ext cx="36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932" y="1959339"/>
                <a:ext cx="36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93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779"/>
                <a:ext cx="36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932" y="2061219"/>
                <a:ext cx="3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452" y="159609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4292" y="1820739"/>
                <a:ext cx="36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429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699"/>
                <a:ext cx="3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7899"/>
                <a:ext cx="3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892" y="1740099"/>
                <a:ext cx="3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652" y="1877619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652" y="1925859"/>
                  <a:ext cx="360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8132" y="2059779"/>
                <a:ext cx="36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452" y="2197659"/>
                <a:ext cx="36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101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813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619"/>
                <a:ext cx="36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109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412" y="1962579"/>
                <a:ext cx="36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019"/>
                <a:ext cx="36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579"/>
                <a:ext cx="36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7179"/>
                <a:ext cx="3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729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81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3025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539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6306A1-5758-3411-EE09-C9BFC7417336}"/>
              </a:ext>
            </a:extLst>
          </p:cNvPr>
          <p:cNvSpPr txBox="1"/>
          <p:nvPr/>
        </p:nvSpPr>
        <p:spPr>
          <a:xfrm>
            <a:off x="1188172" y="2862470"/>
            <a:ext cx="164666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High Bias Error</a:t>
            </a:r>
          </a:p>
          <a:p>
            <a:r>
              <a:rPr lang="en-US" dirty="0"/>
              <a:t>Underfit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BD3756C5-3F34-9650-15E1-0FF1927578EF}"/>
              </a:ext>
            </a:extLst>
          </p:cNvPr>
          <p:cNvSpPr/>
          <p:nvPr/>
        </p:nvSpPr>
        <p:spPr>
          <a:xfrm>
            <a:off x="6756292" y="177033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08DED50-931F-6A05-A8DA-EB168B7A9D04}"/>
              </a:ext>
            </a:extLst>
          </p:cNvPr>
          <p:cNvSpPr/>
          <p:nvPr/>
        </p:nvSpPr>
        <p:spPr>
          <a:xfrm>
            <a:off x="7142228" y="1253019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CB7D6C2-DC74-963F-8D62-456E2A3D9DF6}"/>
              </a:ext>
            </a:extLst>
          </p:cNvPr>
          <p:cNvSpPr/>
          <p:nvPr/>
        </p:nvSpPr>
        <p:spPr>
          <a:xfrm>
            <a:off x="7692870" y="1583574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FA863DE1-186E-DF8E-502F-DBAD03863C06}"/>
              </a:ext>
            </a:extLst>
          </p:cNvPr>
          <p:cNvSpPr/>
          <p:nvPr/>
        </p:nvSpPr>
        <p:spPr>
          <a:xfrm>
            <a:off x="8434447" y="1127190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97B1BFA1-4D2A-444F-BB53-582A068A669F}"/>
              </a:ext>
            </a:extLst>
          </p:cNvPr>
          <p:cNvSpPr/>
          <p:nvPr/>
        </p:nvSpPr>
        <p:spPr>
          <a:xfrm>
            <a:off x="8723246" y="183049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1E9EA01-2436-A6E0-962C-14C9C25451DD}"/>
              </a:ext>
            </a:extLst>
          </p:cNvPr>
          <p:cNvSpPr/>
          <p:nvPr/>
        </p:nvSpPr>
        <p:spPr>
          <a:xfrm>
            <a:off x="9073988" y="916013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787F943-2EF2-BE36-8F1E-AB20850AEE19}"/>
              </a:ext>
            </a:extLst>
          </p:cNvPr>
          <p:cNvSpPr/>
          <p:nvPr/>
        </p:nvSpPr>
        <p:spPr>
          <a:xfrm>
            <a:off x="9443997" y="1175118"/>
            <a:ext cx="178904" cy="15580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08CF22-3124-F69B-BC3D-A1128AC3EFD1}"/>
                  </a:ext>
                </a:extLst>
              </p14:cNvPr>
              <p14:cNvContentPartPr/>
              <p14:nvPr/>
            </p14:nvContentPartPr>
            <p14:xfrm>
              <a:off x="6865732" y="1939539"/>
              <a:ext cx="7920" cy="22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08CF22-3124-F69B-BC3D-A1128AC3EFD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59612" y="1933419"/>
                <a:ext cx="20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EACF31B-9B53-319C-C7A3-CBCBEF55518D}"/>
                  </a:ext>
                </a:extLst>
              </p14:cNvPr>
              <p14:cNvContentPartPr/>
              <p14:nvPr/>
            </p14:nvContentPartPr>
            <p14:xfrm>
              <a:off x="7801732" y="1374699"/>
              <a:ext cx="10080" cy="196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EACF31B-9B53-319C-C7A3-CBCBEF55518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95612" y="1368579"/>
                <a:ext cx="22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3402DB2-55BD-CE40-686D-FB59880DCF94}"/>
                  </a:ext>
                </a:extLst>
              </p14:cNvPr>
              <p14:cNvContentPartPr/>
              <p14:nvPr/>
            </p14:nvContentPartPr>
            <p14:xfrm>
              <a:off x="8809372" y="1633899"/>
              <a:ext cx="11160" cy="204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3402DB2-55BD-CE40-686D-FB59880DCF9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03252" y="1627779"/>
                <a:ext cx="23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1C68DB-665B-4248-7E86-569F8B07C372}"/>
                  </a:ext>
                </a:extLst>
              </p14:cNvPr>
              <p14:cNvContentPartPr/>
              <p14:nvPr/>
            </p14:nvContentPartPr>
            <p14:xfrm>
              <a:off x="9199972" y="1095699"/>
              <a:ext cx="27360" cy="30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1C68DB-665B-4248-7E86-569F8B07C37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93852" y="1089579"/>
                <a:ext cx="39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48D3BC-F17D-439B-2269-A1887B99C26B}"/>
                  </a:ext>
                </a:extLst>
              </p14:cNvPr>
              <p14:cNvContentPartPr/>
              <p14:nvPr/>
            </p14:nvContentPartPr>
            <p14:xfrm>
              <a:off x="9486892" y="937299"/>
              <a:ext cx="27360" cy="241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48D3BC-F17D-439B-2269-A1887B99C26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480772" y="931179"/>
                <a:ext cx="39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3BBD96-6062-CAC7-14BB-8C01B4392128}"/>
                  </a:ext>
                </a:extLst>
              </p14:cNvPr>
              <p14:cNvContentPartPr/>
              <p14:nvPr/>
            </p14:nvContentPartPr>
            <p14:xfrm>
              <a:off x="9456292" y="801219"/>
              <a:ext cx="88560" cy="122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3BBD96-6062-CAC7-14BB-8C01B439212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450172" y="795099"/>
                <a:ext cx="100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6A1610F-FE66-0A5D-C1D8-FAF7E59F2D15}"/>
                  </a:ext>
                </a:extLst>
              </p14:cNvPr>
              <p14:cNvContentPartPr/>
              <p14:nvPr/>
            </p14:nvContentPartPr>
            <p14:xfrm>
              <a:off x="9477172" y="929379"/>
              <a:ext cx="12240" cy="30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6A1610F-FE66-0A5D-C1D8-FAF7E59F2D1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71052" y="923259"/>
                <a:ext cx="24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6F297D-8C46-EBDE-241C-5360837F307E}"/>
                  </a:ext>
                </a:extLst>
              </p14:cNvPr>
              <p14:cNvContentPartPr/>
              <p14:nvPr/>
            </p14:nvContentPartPr>
            <p14:xfrm>
              <a:off x="7241572" y="1424379"/>
              <a:ext cx="6480" cy="339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6F297D-8C46-EBDE-241C-5360837F307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35452" y="1418259"/>
                <a:ext cx="18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BEF3BF7-B7C2-1728-CB59-9751E423D594}"/>
                  </a:ext>
                </a:extLst>
              </p14:cNvPr>
              <p14:cNvContentPartPr/>
              <p14:nvPr/>
            </p14:nvContentPartPr>
            <p14:xfrm>
              <a:off x="8532532" y="1293699"/>
              <a:ext cx="20520" cy="467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BEF3BF7-B7C2-1728-CB59-9751E423D59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26412" y="1287579"/>
                <a:ext cx="32760" cy="47952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CEE12AC-41F2-1FBD-DEBF-563D5EE49B30}"/>
              </a:ext>
            </a:extLst>
          </p:cNvPr>
          <p:cNvSpPr txBox="1"/>
          <p:nvPr/>
        </p:nvSpPr>
        <p:spPr>
          <a:xfrm>
            <a:off x="7471613" y="2625228"/>
            <a:ext cx="1643399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Low  Bias Error</a:t>
            </a:r>
          </a:p>
          <a:p>
            <a:r>
              <a:rPr lang="en-US" dirty="0"/>
              <a:t>High Variance</a:t>
            </a:r>
          </a:p>
          <a:p>
            <a:r>
              <a:rPr lang="en-US" dirty="0"/>
              <a:t>Overfit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17A4D7-4458-3FD3-5F5D-BCFD9B1750F8}"/>
              </a:ext>
            </a:extLst>
          </p:cNvPr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802032" y="4336211"/>
            <a:ext cx="3530600" cy="1816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7AC597-A35C-11AF-8800-46828D63EC3C}"/>
              </a:ext>
            </a:extLst>
          </p:cNvPr>
          <p:cNvSpPr txBox="1"/>
          <p:nvPr/>
        </p:nvSpPr>
        <p:spPr>
          <a:xfrm>
            <a:off x="3959452" y="5708822"/>
            <a:ext cx="3107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Low Bias, low variance model</a:t>
            </a:r>
          </a:p>
        </p:txBody>
      </p:sp>
    </p:spTree>
    <p:extLst>
      <p:ext uri="{BB962C8B-B14F-4D97-AF65-F5344CB8AC3E}">
        <p14:creationId xmlns:p14="http://schemas.microsoft.com/office/powerpoint/2010/main" val="349550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4ED515-0B99-85F9-782F-3F0F2A734A19}"/>
              </a:ext>
            </a:extLst>
          </p:cNvPr>
          <p:cNvCxnSpPr>
            <a:cxnSpLocks/>
          </p:cNvCxnSpPr>
          <p:nvPr/>
        </p:nvCxnSpPr>
        <p:spPr>
          <a:xfrm flipV="1">
            <a:off x="1919288" y="387626"/>
            <a:ext cx="0" cy="404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0D99AF-BF2E-6D03-7FC1-35EB7B886357}"/>
              </a:ext>
            </a:extLst>
          </p:cNvPr>
          <p:cNvCxnSpPr>
            <a:cxnSpLocks/>
          </p:cNvCxnSpPr>
          <p:nvPr/>
        </p:nvCxnSpPr>
        <p:spPr>
          <a:xfrm>
            <a:off x="1919288" y="4437063"/>
            <a:ext cx="6200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EFD43BF9-9165-5091-0114-596C729D11F3}"/>
              </a:ext>
            </a:extLst>
          </p:cNvPr>
          <p:cNvSpPr/>
          <p:nvPr/>
        </p:nvSpPr>
        <p:spPr>
          <a:xfrm>
            <a:off x="2932045" y="1063495"/>
            <a:ext cx="4253939" cy="1789002"/>
          </a:xfrm>
          <a:custGeom>
            <a:avLst/>
            <a:gdLst>
              <a:gd name="connsiteX0" fmla="*/ 0 w 3914913"/>
              <a:gd name="connsiteY0" fmla="*/ 53433 h 1126896"/>
              <a:gd name="connsiteX1" fmla="*/ 2017643 w 3914913"/>
              <a:gd name="connsiteY1" fmla="*/ 1126859 h 1126896"/>
              <a:gd name="connsiteX2" fmla="*/ 3756991 w 3914913"/>
              <a:gd name="connsiteY2" fmla="*/ 93189 h 1126896"/>
              <a:gd name="connsiteX3" fmla="*/ 3727174 w 3914913"/>
              <a:gd name="connsiteY3" fmla="*/ 113068 h 11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913" h="1126896">
                <a:moveTo>
                  <a:pt x="0" y="53433"/>
                </a:moveTo>
                <a:cubicBezTo>
                  <a:pt x="695739" y="586833"/>
                  <a:pt x="1391478" y="1120233"/>
                  <a:pt x="2017643" y="1126859"/>
                </a:cubicBezTo>
                <a:cubicBezTo>
                  <a:pt x="2643808" y="1133485"/>
                  <a:pt x="3472069" y="262154"/>
                  <a:pt x="3756991" y="93189"/>
                </a:cubicBezTo>
                <a:cubicBezTo>
                  <a:pt x="4041913" y="-75776"/>
                  <a:pt x="3884543" y="18646"/>
                  <a:pt x="3727174" y="11306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E8D0680-9A33-12F5-461E-53949F6B942B}"/>
              </a:ext>
            </a:extLst>
          </p:cNvPr>
          <p:cNvSpPr/>
          <p:nvPr/>
        </p:nvSpPr>
        <p:spPr>
          <a:xfrm>
            <a:off x="2286000" y="1739348"/>
            <a:ext cx="5496339" cy="2347928"/>
          </a:xfrm>
          <a:custGeom>
            <a:avLst/>
            <a:gdLst>
              <a:gd name="connsiteX0" fmla="*/ 0 w 5496339"/>
              <a:gd name="connsiteY0" fmla="*/ 2325756 h 2347928"/>
              <a:gd name="connsiteX1" fmla="*/ 675861 w 5496339"/>
              <a:gd name="connsiteY1" fmla="*/ 2325756 h 2347928"/>
              <a:gd name="connsiteX2" fmla="*/ 874643 w 5496339"/>
              <a:gd name="connsiteY2" fmla="*/ 2305878 h 2347928"/>
              <a:gd name="connsiteX3" fmla="*/ 1073426 w 5496339"/>
              <a:gd name="connsiteY3" fmla="*/ 2286000 h 2347928"/>
              <a:gd name="connsiteX4" fmla="*/ 1123122 w 5496339"/>
              <a:gd name="connsiteY4" fmla="*/ 2276061 h 2347928"/>
              <a:gd name="connsiteX5" fmla="*/ 1212574 w 5496339"/>
              <a:gd name="connsiteY5" fmla="*/ 2266122 h 2347928"/>
              <a:gd name="connsiteX6" fmla="*/ 1262270 w 5496339"/>
              <a:gd name="connsiteY6" fmla="*/ 2256182 h 2347928"/>
              <a:gd name="connsiteX7" fmla="*/ 1470991 w 5496339"/>
              <a:gd name="connsiteY7" fmla="*/ 2236304 h 2347928"/>
              <a:gd name="connsiteX8" fmla="*/ 1570383 w 5496339"/>
              <a:gd name="connsiteY8" fmla="*/ 2226365 h 2347928"/>
              <a:gd name="connsiteX9" fmla="*/ 1699591 w 5496339"/>
              <a:gd name="connsiteY9" fmla="*/ 2206487 h 2347928"/>
              <a:gd name="connsiteX10" fmla="*/ 1749287 w 5496339"/>
              <a:gd name="connsiteY10" fmla="*/ 2196548 h 2347928"/>
              <a:gd name="connsiteX11" fmla="*/ 1848678 w 5496339"/>
              <a:gd name="connsiteY11" fmla="*/ 2186609 h 2347928"/>
              <a:gd name="connsiteX12" fmla="*/ 1938130 w 5496339"/>
              <a:gd name="connsiteY12" fmla="*/ 2166730 h 2347928"/>
              <a:gd name="connsiteX13" fmla="*/ 2047461 w 5496339"/>
              <a:gd name="connsiteY13" fmla="*/ 2156791 h 2347928"/>
              <a:gd name="connsiteX14" fmla="*/ 2206487 w 5496339"/>
              <a:gd name="connsiteY14" fmla="*/ 2126974 h 2347928"/>
              <a:gd name="connsiteX15" fmla="*/ 2355574 w 5496339"/>
              <a:gd name="connsiteY15" fmla="*/ 2107095 h 2347928"/>
              <a:gd name="connsiteX16" fmla="*/ 2454965 w 5496339"/>
              <a:gd name="connsiteY16" fmla="*/ 2087217 h 2347928"/>
              <a:gd name="connsiteX17" fmla="*/ 2554357 w 5496339"/>
              <a:gd name="connsiteY17" fmla="*/ 2067339 h 2347928"/>
              <a:gd name="connsiteX18" fmla="*/ 2604052 w 5496339"/>
              <a:gd name="connsiteY18" fmla="*/ 2057400 h 2347928"/>
              <a:gd name="connsiteX19" fmla="*/ 2723322 w 5496339"/>
              <a:gd name="connsiteY19" fmla="*/ 2037522 h 2347928"/>
              <a:gd name="connsiteX20" fmla="*/ 2872409 w 5496339"/>
              <a:gd name="connsiteY20" fmla="*/ 2007704 h 2347928"/>
              <a:gd name="connsiteX21" fmla="*/ 2971800 w 5496339"/>
              <a:gd name="connsiteY21" fmla="*/ 1987826 h 2347928"/>
              <a:gd name="connsiteX22" fmla="*/ 3031435 w 5496339"/>
              <a:gd name="connsiteY22" fmla="*/ 1977887 h 2347928"/>
              <a:gd name="connsiteX23" fmla="*/ 3071191 w 5496339"/>
              <a:gd name="connsiteY23" fmla="*/ 1967948 h 2347928"/>
              <a:gd name="connsiteX24" fmla="*/ 3200400 w 5496339"/>
              <a:gd name="connsiteY24" fmla="*/ 1938130 h 2347928"/>
              <a:gd name="connsiteX25" fmla="*/ 3279913 w 5496339"/>
              <a:gd name="connsiteY25" fmla="*/ 1918252 h 2347928"/>
              <a:gd name="connsiteX26" fmla="*/ 3319670 w 5496339"/>
              <a:gd name="connsiteY26" fmla="*/ 1908313 h 2347928"/>
              <a:gd name="connsiteX27" fmla="*/ 3389243 w 5496339"/>
              <a:gd name="connsiteY27" fmla="*/ 1878495 h 2347928"/>
              <a:gd name="connsiteX28" fmla="*/ 3429000 w 5496339"/>
              <a:gd name="connsiteY28" fmla="*/ 1868556 h 2347928"/>
              <a:gd name="connsiteX29" fmla="*/ 3468757 w 5496339"/>
              <a:gd name="connsiteY29" fmla="*/ 1848678 h 2347928"/>
              <a:gd name="connsiteX30" fmla="*/ 3518452 w 5496339"/>
              <a:gd name="connsiteY30" fmla="*/ 1838739 h 2347928"/>
              <a:gd name="connsiteX31" fmla="*/ 3548270 w 5496339"/>
              <a:gd name="connsiteY31" fmla="*/ 1828800 h 2347928"/>
              <a:gd name="connsiteX32" fmla="*/ 3597965 w 5496339"/>
              <a:gd name="connsiteY32" fmla="*/ 1808922 h 2347928"/>
              <a:gd name="connsiteX33" fmla="*/ 3677478 w 5496339"/>
              <a:gd name="connsiteY33" fmla="*/ 1769165 h 2347928"/>
              <a:gd name="connsiteX34" fmla="*/ 3697357 w 5496339"/>
              <a:gd name="connsiteY34" fmla="*/ 1749287 h 2347928"/>
              <a:gd name="connsiteX35" fmla="*/ 3756991 w 5496339"/>
              <a:gd name="connsiteY35" fmla="*/ 1729409 h 2347928"/>
              <a:gd name="connsiteX36" fmla="*/ 3776870 w 5496339"/>
              <a:gd name="connsiteY36" fmla="*/ 1709530 h 2347928"/>
              <a:gd name="connsiteX37" fmla="*/ 3836504 w 5496339"/>
              <a:gd name="connsiteY37" fmla="*/ 1679713 h 2347928"/>
              <a:gd name="connsiteX38" fmla="*/ 3856383 w 5496339"/>
              <a:gd name="connsiteY38" fmla="*/ 1659835 h 2347928"/>
              <a:gd name="connsiteX39" fmla="*/ 3906078 w 5496339"/>
              <a:gd name="connsiteY39" fmla="*/ 1630017 h 2347928"/>
              <a:gd name="connsiteX40" fmla="*/ 3965713 w 5496339"/>
              <a:gd name="connsiteY40" fmla="*/ 1590261 h 2347928"/>
              <a:gd name="connsiteX41" fmla="*/ 4015409 w 5496339"/>
              <a:gd name="connsiteY41" fmla="*/ 1560443 h 2347928"/>
              <a:gd name="connsiteX42" fmla="*/ 4094922 w 5496339"/>
              <a:gd name="connsiteY42" fmla="*/ 1510748 h 2347928"/>
              <a:gd name="connsiteX43" fmla="*/ 4164496 w 5496339"/>
              <a:gd name="connsiteY43" fmla="*/ 1470991 h 2347928"/>
              <a:gd name="connsiteX44" fmla="*/ 4244009 w 5496339"/>
              <a:gd name="connsiteY44" fmla="*/ 1411356 h 2347928"/>
              <a:gd name="connsiteX45" fmla="*/ 4303643 w 5496339"/>
              <a:gd name="connsiteY45" fmla="*/ 1371600 h 2347928"/>
              <a:gd name="connsiteX46" fmla="*/ 4353339 w 5496339"/>
              <a:gd name="connsiteY46" fmla="*/ 1341782 h 2347928"/>
              <a:gd name="connsiteX47" fmla="*/ 4403035 w 5496339"/>
              <a:gd name="connsiteY47" fmla="*/ 1311965 h 2347928"/>
              <a:gd name="connsiteX48" fmla="*/ 4452730 w 5496339"/>
              <a:gd name="connsiteY48" fmla="*/ 1272209 h 2347928"/>
              <a:gd name="connsiteX49" fmla="*/ 4482548 w 5496339"/>
              <a:gd name="connsiteY49" fmla="*/ 1252330 h 2347928"/>
              <a:gd name="connsiteX50" fmla="*/ 4532243 w 5496339"/>
              <a:gd name="connsiteY50" fmla="*/ 1212574 h 2347928"/>
              <a:gd name="connsiteX51" fmla="*/ 4552122 w 5496339"/>
              <a:gd name="connsiteY51" fmla="*/ 1192695 h 2347928"/>
              <a:gd name="connsiteX52" fmla="*/ 4581939 w 5496339"/>
              <a:gd name="connsiteY52" fmla="*/ 1172817 h 2347928"/>
              <a:gd name="connsiteX53" fmla="*/ 4621696 w 5496339"/>
              <a:gd name="connsiteY53" fmla="*/ 1133061 h 2347928"/>
              <a:gd name="connsiteX54" fmla="*/ 4681330 w 5496339"/>
              <a:gd name="connsiteY54" fmla="*/ 1093304 h 2347928"/>
              <a:gd name="connsiteX55" fmla="*/ 4750904 w 5496339"/>
              <a:gd name="connsiteY55" fmla="*/ 1023730 h 2347928"/>
              <a:gd name="connsiteX56" fmla="*/ 4780722 w 5496339"/>
              <a:gd name="connsiteY56" fmla="*/ 1003852 h 2347928"/>
              <a:gd name="connsiteX57" fmla="*/ 4840357 w 5496339"/>
              <a:gd name="connsiteY57" fmla="*/ 944217 h 2347928"/>
              <a:gd name="connsiteX58" fmla="*/ 4880113 w 5496339"/>
              <a:gd name="connsiteY58" fmla="*/ 914400 h 2347928"/>
              <a:gd name="connsiteX59" fmla="*/ 4939748 w 5496339"/>
              <a:gd name="connsiteY59" fmla="*/ 834887 h 2347928"/>
              <a:gd name="connsiteX60" fmla="*/ 4969565 w 5496339"/>
              <a:gd name="connsiteY60" fmla="*/ 795130 h 2347928"/>
              <a:gd name="connsiteX61" fmla="*/ 5009322 w 5496339"/>
              <a:gd name="connsiteY61" fmla="*/ 735495 h 2347928"/>
              <a:gd name="connsiteX62" fmla="*/ 5059017 w 5496339"/>
              <a:gd name="connsiteY62" fmla="*/ 675861 h 2347928"/>
              <a:gd name="connsiteX63" fmla="*/ 5118652 w 5496339"/>
              <a:gd name="connsiteY63" fmla="*/ 566530 h 2347928"/>
              <a:gd name="connsiteX64" fmla="*/ 5148470 w 5496339"/>
              <a:gd name="connsiteY64" fmla="*/ 526774 h 2347928"/>
              <a:gd name="connsiteX65" fmla="*/ 5168348 w 5496339"/>
              <a:gd name="connsiteY65" fmla="*/ 506895 h 2347928"/>
              <a:gd name="connsiteX66" fmla="*/ 5218043 w 5496339"/>
              <a:gd name="connsiteY66" fmla="*/ 437322 h 2347928"/>
              <a:gd name="connsiteX67" fmla="*/ 5247861 w 5496339"/>
              <a:gd name="connsiteY67" fmla="*/ 377687 h 2347928"/>
              <a:gd name="connsiteX68" fmla="*/ 5267739 w 5496339"/>
              <a:gd name="connsiteY68" fmla="*/ 337930 h 2347928"/>
              <a:gd name="connsiteX69" fmla="*/ 5307496 w 5496339"/>
              <a:gd name="connsiteY69" fmla="*/ 278295 h 2347928"/>
              <a:gd name="connsiteX70" fmla="*/ 5327374 w 5496339"/>
              <a:gd name="connsiteY70" fmla="*/ 248478 h 2347928"/>
              <a:gd name="connsiteX71" fmla="*/ 5357191 w 5496339"/>
              <a:gd name="connsiteY71" fmla="*/ 198782 h 2347928"/>
              <a:gd name="connsiteX72" fmla="*/ 5416826 w 5496339"/>
              <a:gd name="connsiteY72" fmla="*/ 119269 h 2347928"/>
              <a:gd name="connsiteX73" fmla="*/ 5446643 w 5496339"/>
              <a:gd name="connsiteY73" fmla="*/ 59635 h 2347928"/>
              <a:gd name="connsiteX74" fmla="*/ 5466522 w 5496339"/>
              <a:gd name="connsiteY74" fmla="*/ 39756 h 2347928"/>
              <a:gd name="connsiteX75" fmla="*/ 5496339 w 5496339"/>
              <a:gd name="connsiteY75" fmla="*/ 0 h 234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496339" h="2347928">
                <a:moveTo>
                  <a:pt x="0" y="2325756"/>
                </a:moveTo>
                <a:cubicBezTo>
                  <a:pt x="261290" y="2363083"/>
                  <a:pt x="118412" y="2346402"/>
                  <a:pt x="675861" y="2325756"/>
                </a:cubicBezTo>
                <a:cubicBezTo>
                  <a:pt x="742407" y="2323291"/>
                  <a:pt x="808248" y="2310985"/>
                  <a:pt x="874643" y="2305878"/>
                </a:cubicBezTo>
                <a:cubicBezTo>
                  <a:pt x="972255" y="2298369"/>
                  <a:pt x="990892" y="2299755"/>
                  <a:pt x="1073426" y="2286000"/>
                </a:cubicBezTo>
                <a:cubicBezTo>
                  <a:pt x="1090090" y="2283223"/>
                  <a:pt x="1106398" y="2278450"/>
                  <a:pt x="1123122" y="2276061"/>
                </a:cubicBezTo>
                <a:cubicBezTo>
                  <a:pt x="1152821" y="2271818"/>
                  <a:pt x="1182875" y="2270365"/>
                  <a:pt x="1212574" y="2266122"/>
                </a:cubicBezTo>
                <a:cubicBezTo>
                  <a:pt x="1229298" y="2263733"/>
                  <a:pt x="1245488" y="2258118"/>
                  <a:pt x="1262270" y="2256182"/>
                </a:cubicBezTo>
                <a:cubicBezTo>
                  <a:pt x="1331698" y="2248171"/>
                  <a:pt x="1401427" y="2243036"/>
                  <a:pt x="1470991" y="2236304"/>
                </a:cubicBezTo>
                <a:lnTo>
                  <a:pt x="1570383" y="2226365"/>
                </a:lnTo>
                <a:cubicBezTo>
                  <a:pt x="1653143" y="2205675"/>
                  <a:pt x="1566037" y="2225566"/>
                  <a:pt x="1699591" y="2206487"/>
                </a:cubicBezTo>
                <a:cubicBezTo>
                  <a:pt x="1716315" y="2204098"/>
                  <a:pt x="1732542" y="2198781"/>
                  <a:pt x="1749287" y="2196548"/>
                </a:cubicBezTo>
                <a:cubicBezTo>
                  <a:pt x="1782291" y="2192148"/>
                  <a:pt x="1815548" y="2189922"/>
                  <a:pt x="1848678" y="2186609"/>
                </a:cubicBezTo>
                <a:cubicBezTo>
                  <a:pt x="1874218" y="2180224"/>
                  <a:pt x="1912889" y="2169885"/>
                  <a:pt x="1938130" y="2166730"/>
                </a:cubicBezTo>
                <a:cubicBezTo>
                  <a:pt x="1974441" y="2162191"/>
                  <a:pt x="2011017" y="2160104"/>
                  <a:pt x="2047461" y="2156791"/>
                </a:cubicBezTo>
                <a:cubicBezTo>
                  <a:pt x="2101676" y="2145948"/>
                  <a:pt x="2152258" y="2134721"/>
                  <a:pt x="2206487" y="2126974"/>
                </a:cubicBezTo>
                <a:cubicBezTo>
                  <a:pt x="2254398" y="2120130"/>
                  <a:pt x="2307663" y="2115550"/>
                  <a:pt x="2355574" y="2107095"/>
                </a:cubicBezTo>
                <a:cubicBezTo>
                  <a:pt x="2388846" y="2101223"/>
                  <a:pt x="2421835" y="2093843"/>
                  <a:pt x="2454965" y="2087217"/>
                </a:cubicBezTo>
                <a:lnTo>
                  <a:pt x="2554357" y="2067339"/>
                </a:lnTo>
                <a:cubicBezTo>
                  <a:pt x="2570922" y="2064026"/>
                  <a:pt x="2587389" y="2060177"/>
                  <a:pt x="2604052" y="2057400"/>
                </a:cubicBezTo>
                <a:cubicBezTo>
                  <a:pt x="2643809" y="2050774"/>
                  <a:pt x="2683800" y="2045427"/>
                  <a:pt x="2723322" y="2037522"/>
                </a:cubicBezTo>
                <a:lnTo>
                  <a:pt x="2872409" y="2007704"/>
                </a:lnTo>
                <a:cubicBezTo>
                  <a:pt x="2872418" y="2007702"/>
                  <a:pt x="2971792" y="1987827"/>
                  <a:pt x="2971800" y="1987826"/>
                </a:cubicBezTo>
                <a:cubicBezTo>
                  <a:pt x="2991678" y="1984513"/>
                  <a:pt x="3011674" y="1981839"/>
                  <a:pt x="3031435" y="1977887"/>
                </a:cubicBezTo>
                <a:cubicBezTo>
                  <a:pt x="3044830" y="1975208"/>
                  <a:pt x="3057856" y="1970911"/>
                  <a:pt x="3071191" y="1967948"/>
                </a:cubicBezTo>
                <a:cubicBezTo>
                  <a:pt x="3208866" y="1937354"/>
                  <a:pt x="3005542" y="1986845"/>
                  <a:pt x="3200400" y="1938130"/>
                </a:cubicBezTo>
                <a:lnTo>
                  <a:pt x="3279913" y="1918252"/>
                </a:lnTo>
                <a:lnTo>
                  <a:pt x="3319670" y="1908313"/>
                </a:lnTo>
                <a:cubicBezTo>
                  <a:pt x="3355002" y="1890647"/>
                  <a:pt x="3355125" y="1888243"/>
                  <a:pt x="3389243" y="1878495"/>
                </a:cubicBezTo>
                <a:cubicBezTo>
                  <a:pt x="3402378" y="1874742"/>
                  <a:pt x="3416210" y="1873352"/>
                  <a:pt x="3429000" y="1868556"/>
                </a:cubicBezTo>
                <a:cubicBezTo>
                  <a:pt x="3442873" y="1863354"/>
                  <a:pt x="3454701" y="1853363"/>
                  <a:pt x="3468757" y="1848678"/>
                </a:cubicBezTo>
                <a:cubicBezTo>
                  <a:pt x="3484783" y="1843336"/>
                  <a:pt x="3502063" y="1842836"/>
                  <a:pt x="3518452" y="1838739"/>
                </a:cubicBezTo>
                <a:cubicBezTo>
                  <a:pt x="3528616" y="1836198"/>
                  <a:pt x="3538460" y="1832479"/>
                  <a:pt x="3548270" y="1828800"/>
                </a:cubicBezTo>
                <a:cubicBezTo>
                  <a:pt x="3564975" y="1822536"/>
                  <a:pt x="3582008" y="1816901"/>
                  <a:pt x="3597965" y="1808922"/>
                </a:cubicBezTo>
                <a:cubicBezTo>
                  <a:pt x="3691852" y="1761978"/>
                  <a:pt x="3610240" y="1791578"/>
                  <a:pt x="3677478" y="1769165"/>
                </a:cubicBezTo>
                <a:cubicBezTo>
                  <a:pt x="3684104" y="1762539"/>
                  <a:pt x="3688975" y="1753478"/>
                  <a:pt x="3697357" y="1749287"/>
                </a:cubicBezTo>
                <a:cubicBezTo>
                  <a:pt x="3716098" y="1739917"/>
                  <a:pt x="3756991" y="1729409"/>
                  <a:pt x="3756991" y="1729409"/>
                </a:cubicBezTo>
                <a:cubicBezTo>
                  <a:pt x="3763617" y="1722783"/>
                  <a:pt x="3768834" y="1714351"/>
                  <a:pt x="3776870" y="1709530"/>
                </a:cubicBezTo>
                <a:cubicBezTo>
                  <a:pt x="3850362" y="1665434"/>
                  <a:pt x="3761093" y="1740040"/>
                  <a:pt x="3836504" y="1679713"/>
                </a:cubicBezTo>
                <a:cubicBezTo>
                  <a:pt x="3843821" y="1673859"/>
                  <a:pt x="3848758" y="1665282"/>
                  <a:pt x="3856383" y="1659835"/>
                </a:cubicBezTo>
                <a:cubicBezTo>
                  <a:pt x="3872103" y="1648607"/>
                  <a:pt x="3889780" y="1640388"/>
                  <a:pt x="3906078" y="1630017"/>
                </a:cubicBezTo>
                <a:cubicBezTo>
                  <a:pt x="3926234" y="1617191"/>
                  <a:pt x="3945557" y="1603087"/>
                  <a:pt x="3965713" y="1590261"/>
                </a:cubicBezTo>
                <a:cubicBezTo>
                  <a:pt x="3982011" y="1579889"/>
                  <a:pt x="4000324" y="1572511"/>
                  <a:pt x="4015409" y="1560443"/>
                </a:cubicBezTo>
                <a:cubicBezTo>
                  <a:pt x="4073285" y="1514142"/>
                  <a:pt x="4044979" y="1527395"/>
                  <a:pt x="4094922" y="1510748"/>
                </a:cubicBezTo>
                <a:cubicBezTo>
                  <a:pt x="4137229" y="1468439"/>
                  <a:pt x="4087414" y="1513035"/>
                  <a:pt x="4164496" y="1470991"/>
                </a:cubicBezTo>
                <a:cubicBezTo>
                  <a:pt x="4306540" y="1393513"/>
                  <a:pt x="4177970" y="1460886"/>
                  <a:pt x="4244009" y="1411356"/>
                </a:cubicBezTo>
                <a:cubicBezTo>
                  <a:pt x="4263121" y="1397022"/>
                  <a:pt x="4283488" y="1384426"/>
                  <a:pt x="4303643" y="1371600"/>
                </a:cubicBezTo>
                <a:cubicBezTo>
                  <a:pt x="4319941" y="1361228"/>
                  <a:pt x="4336774" y="1351721"/>
                  <a:pt x="4353339" y="1341782"/>
                </a:cubicBezTo>
                <a:cubicBezTo>
                  <a:pt x="4369904" y="1331843"/>
                  <a:pt x="4387950" y="1324033"/>
                  <a:pt x="4403035" y="1311965"/>
                </a:cubicBezTo>
                <a:cubicBezTo>
                  <a:pt x="4419600" y="1298713"/>
                  <a:pt x="4435759" y="1284937"/>
                  <a:pt x="4452730" y="1272209"/>
                </a:cubicBezTo>
                <a:cubicBezTo>
                  <a:pt x="4462287" y="1265042"/>
                  <a:pt x="4472991" y="1259497"/>
                  <a:pt x="4482548" y="1252330"/>
                </a:cubicBezTo>
                <a:cubicBezTo>
                  <a:pt x="4499519" y="1239602"/>
                  <a:pt x="4516136" y="1226380"/>
                  <a:pt x="4532243" y="1212574"/>
                </a:cubicBezTo>
                <a:cubicBezTo>
                  <a:pt x="4539358" y="1206475"/>
                  <a:pt x="4544804" y="1198549"/>
                  <a:pt x="4552122" y="1192695"/>
                </a:cubicBezTo>
                <a:cubicBezTo>
                  <a:pt x="4561450" y="1185233"/>
                  <a:pt x="4572869" y="1180591"/>
                  <a:pt x="4581939" y="1172817"/>
                </a:cubicBezTo>
                <a:cubicBezTo>
                  <a:pt x="4596169" y="1160620"/>
                  <a:pt x="4607061" y="1144769"/>
                  <a:pt x="4621696" y="1133061"/>
                </a:cubicBezTo>
                <a:cubicBezTo>
                  <a:pt x="4640351" y="1118137"/>
                  <a:pt x="4664437" y="1110197"/>
                  <a:pt x="4681330" y="1093304"/>
                </a:cubicBezTo>
                <a:cubicBezTo>
                  <a:pt x="4704521" y="1070113"/>
                  <a:pt x="4723615" y="1041922"/>
                  <a:pt x="4750904" y="1023730"/>
                </a:cubicBezTo>
                <a:cubicBezTo>
                  <a:pt x="4760843" y="1017104"/>
                  <a:pt x="4771794" y="1011788"/>
                  <a:pt x="4780722" y="1003852"/>
                </a:cubicBezTo>
                <a:cubicBezTo>
                  <a:pt x="4801733" y="985175"/>
                  <a:pt x="4817867" y="961084"/>
                  <a:pt x="4840357" y="944217"/>
                </a:cubicBezTo>
                <a:cubicBezTo>
                  <a:pt x="4853609" y="934278"/>
                  <a:pt x="4868970" y="926657"/>
                  <a:pt x="4880113" y="914400"/>
                </a:cubicBezTo>
                <a:cubicBezTo>
                  <a:pt x="4902399" y="889885"/>
                  <a:pt x="4919870" y="861391"/>
                  <a:pt x="4939748" y="834887"/>
                </a:cubicBezTo>
                <a:cubicBezTo>
                  <a:pt x="4949687" y="821635"/>
                  <a:pt x="4960376" y="808913"/>
                  <a:pt x="4969565" y="795130"/>
                </a:cubicBezTo>
                <a:cubicBezTo>
                  <a:pt x="4982817" y="775252"/>
                  <a:pt x="4992429" y="752388"/>
                  <a:pt x="5009322" y="735495"/>
                </a:cubicBezTo>
                <a:cubicBezTo>
                  <a:pt x="5034560" y="710257"/>
                  <a:pt x="5042412" y="706304"/>
                  <a:pt x="5059017" y="675861"/>
                </a:cubicBezTo>
                <a:cubicBezTo>
                  <a:pt x="5100660" y="599517"/>
                  <a:pt x="5083730" y="615420"/>
                  <a:pt x="5118652" y="566530"/>
                </a:cubicBezTo>
                <a:cubicBezTo>
                  <a:pt x="5128280" y="553050"/>
                  <a:pt x="5137865" y="539500"/>
                  <a:pt x="5148470" y="526774"/>
                </a:cubicBezTo>
                <a:cubicBezTo>
                  <a:pt x="5154469" y="519575"/>
                  <a:pt x="5163150" y="514692"/>
                  <a:pt x="5168348" y="506895"/>
                </a:cubicBezTo>
                <a:cubicBezTo>
                  <a:pt x="5220673" y="428406"/>
                  <a:pt x="5152931" y="502434"/>
                  <a:pt x="5218043" y="437322"/>
                </a:cubicBezTo>
                <a:cubicBezTo>
                  <a:pt x="5236268" y="382650"/>
                  <a:pt x="5217032" y="431639"/>
                  <a:pt x="5247861" y="377687"/>
                </a:cubicBezTo>
                <a:cubicBezTo>
                  <a:pt x="5255212" y="364823"/>
                  <a:pt x="5260116" y="350635"/>
                  <a:pt x="5267739" y="337930"/>
                </a:cubicBezTo>
                <a:cubicBezTo>
                  <a:pt x="5280031" y="317444"/>
                  <a:pt x="5294244" y="298173"/>
                  <a:pt x="5307496" y="278295"/>
                </a:cubicBezTo>
                <a:cubicBezTo>
                  <a:pt x="5314122" y="268356"/>
                  <a:pt x="5323597" y="259810"/>
                  <a:pt x="5327374" y="248478"/>
                </a:cubicBezTo>
                <a:cubicBezTo>
                  <a:pt x="5346376" y="191471"/>
                  <a:pt x="5324449" y="242438"/>
                  <a:pt x="5357191" y="198782"/>
                </a:cubicBezTo>
                <a:cubicBezTo>
                  <a:pt x="5424623" y="108873"/>
                  <a:pt x="5371239" y="164858"/>
                  <a:pt x="5416826" y="119269"/>
                </a:cubicBezTo>
                <a:cubicBezTo>
                  <a:pt x="5427324" y="87776"/>
                  <a:pt x="5424624" y="87159"/>
                  <a:pt x="5446643" y="59635"/>
                </a:cubicBezTo>
                <a:cubicBezTo>
                  <a:pt x="5452497" y="52317"/>
                  <a:pt x="5460668" y="47074"/>
                  <a:pt x="5466522" y="39756"/>
                </a:cubicBezTo>
                <a:cubicBezTo>
                  <a:pt x="5511477" y="-16437"/>
                  <a:pt x="5469137" y="27202"/>
                  <a:pt x="5496339" y="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70ADAE7-EBB6-9B2F-073A-92C2849CE729}"/>
              </a:ext>
            </a:extLst>
          </p:cNvPr>
          <p:cNvSpPr/>
          <p:nvPr/>
        </p:nvSpPr>
        <p:spPr>
          <a:xfrm>
            <a:off x="7732643" y="1162878"/>
            <a:ext cx="288306" cy="655983"/>
          </a:xfrm>
          <a:custGeom>
            <a:avLst/>
            <a:gdLst>
              <a:gd name="connsiteX0" fmla="*/ 0 w 288306"/>
              <a:gd name="connsiteY0" fmla="*/ 655983 h 655983"/>
              <a:gd name="connsiteX1" fmla="*/ 39757 w 288306"/>
              <a:gd name="connsiteY1" fmla="*/ 556592 h 655983"/>
              <a:gd name="connsiteX2" fmla="*/ 49696 w 288306"/>
              <a:gd name="connsiteY2" fmla="*/ 526774 h 655983"/>
              <a:gd name="connsiteX3" fmla="*/ 89453 w 288306"/>
              <a:gd name="connsiteY3" fmla="*/ 477079 h 655983"/>
              <a:gd name="connsiteX4" fmla="*/ 119270 w 288306"/>
              <a:gd name="connsiteY4" fmla="*/ 387626 h 655983"/>
              <a:gd name="connsiteX5" fmla="*/ 129209 w 288306"/>
              <a:gd name="connsiteY5" fmla="*/ 357809 h 655983"/>
              <a:gd name="connsiteX6" fmla="*/ 149087 w 288306"/>
              <a:gd name="connsiteY6" fmla="*/ 327992 h 655983"/>
              <a:gd name="connsiteX7" fmla="*/ 168966 w 288306"/>
              <a:gd name="connsiteY7" fmla="*/ 268357 h 655983"/>
              <a:gd name="connsiteX8" fmla="*/ 188844 w 288306"/>
              <a:gd name="connsiteY8" fmla="*/ 238539 h 655983"/>
              <a:gd name="connsiteX9" fmla="*/ 208722 w 288306"/>
              <a:gd name="connsiteY9" fmla="*/ 178905 h 655983"/>
              <a:gd name="connsiteX10" fmla="*/ 228600 w 288306"/>
              <a:gd name="connsiteY10" fmla="*/ 119270 h 655983"/>
              <a:gd name="connsiteX11" fmla="*/ 238540 w 288306"/>
              <a:gd name="connsiteY11" fmla="*/ 89452 h 655983"/>
              <a:gd name="connsiteX12" fmla="*/ 258418 w 288306"/>
              <a:gd name="connsiteY12" fmla="*/ 59635 h 655983"/>
              <a:gd name="connsiteX13" fmla="*/ 268357 w 288306"/>
              <a:gd name="connsiteY13" fmla="*/ 29818 h 655983"/>
              <a:gd name="connsiteX14" fmla="*/ 288235 w 288306"/>
              <a:gd name="connsiteY14" fmla="*/ 0 h 6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06" h="655983">
                <a:moveTo>
                  <a:pt x="0" y="655983"/>
                </a:moveTo>
                <a:cubicBezTo>
                  <a:pt x="45549" y="496569"/>
                  <a:pt x="-4588" y="645283"/>
                  <a:pt x="39757" y="556592"/>
                </a:cubicBezTo>
                <a:cubicBezTo>
                  <a:pt x="44442" y="547221"/>
                  <a:pt x="45011" y="536145"/>
                  <a:pt x="49696" y="526774"/>
                </a:cubicBezTo>
                <a:cubicBezTo>
                  <a:pt x="62234" y="501697"/>
                  <a:pt x="70963" y="495568"/>
                  <a:pt x="89453" y="477079"/>
                </a:cubicBezTo>
                <a:lnTo>
                  <a:pt x="119270" y="387626"/>
                </a:lnTo>
                <a:cubicBezTo>
                  <a:pt x="122583" y="377687"/>
                  <a:pt x="123398" y="366526"/>
                  <a:pt x="129209" y="357809"/>
                </a:cubicBezTo>
                <a:cubicBezTo>
                  <a:pt x="135835" y="347870"/>
                  <a:pt x="144236" y="338908"/>
                  <a:pt x="149087" y="327992"/>
                </a:cubicBezTo>
                <a:cubicBezTo>
                  <a:pt x="157597" y="308844"/>
                  <a:pt x="157343" y="285792"/>
                  <a:pt x="168966" y="268357"/>
                </a:cubicBezTo>
                <a:cubicBezTo>
                  <a:pt x="175592" y="258418"/>
                  <a:pt x="183993" y="249455"/>
                  <a:pt x="188844" y="238539"/>
                </a:cubicBezTo>
                <a:cubicBezTo>
                  <a:pt x="197354" y="219392"/>
                  <a:pt x="202096" y="198783"/>
                  <a:pt x="208722" y="178905"/>
                </a:cubicBezTo>
                <a:lnTo>
                  <a:pt x="228600" y="119270"/>
                </a:lnTo>
                <a:cubicBezTo>
                  <a:pt x="231913" y="109331"/>
                  <a:pt x="232728" y="98169"/>
                  <a:pt x="238540" y="89452"/>
                </a:cubicBezTo>
                <a:cubicBezTo>
                  <a:pt x="245166" y="79513"/>
                  <a:pt x="253076" y="70319"/>
                  <a:pt x="258418" y="59635"/>
                </a:cubicBezTo>
                <a:cubicBezTo>
                  <a:pt x="263103" y="50264"/>
                  <a:pt x="262967" y="38802"/>
                  <a:pt x="268357" y="29818"/>
                </a:cubicBezTo>
                <a:cubicBezTo>
                  <a:pt x="290578" y="-7217"/>
                  <a:pt x="288235" y="24547"/>
                  <a:pt x="288235" y="0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19E6736-C853-E514-855C-D2A7F4FC5E77}"/>
              </a:ext>
            </a:extLst>
          </p:cNvPr>
          <p:cNvSpPr/>
          <p:nvPr/>
        </p:nvSpPr>
        <p:spPr>
          <a:xfrm>
            <a:off x="2325757" y="1769165"/>
            <a:ext cx="6390860" cy="2187754"/>
          </a:xfrm>
          <a:custGeom>
            <a:avLst/>
            <a:gdLst>
              <a:gd name="connsiteX0" fmla="*/ 0 w 6390860"/>
              <a:gd name="connsiteY0" fmla="*/ 0 h 2187754"/>
              <a:gd name="connsiteX1" fmla="*/ 29817 w 6390860"/>
              <a:gd name="connsiteY1" fmla="*/ 79513 h 2187754"/>
              <a:gd name="connsiteX2" fmla="*/ 109330 w 6390860"/>
              <a:gd name="connsiteY2" fmla="*/ 188844 h 2187754"/>
              <a:gd name="connsiteX3" fmla="*/ 278295 w 6390860"/>
              <a:gd name="connsiteY3" fmla="*/ 367748 h 2187754"/>
              <a:gd name="connsiteX4" fmla="*/ 337930 w 6390860"/>
              <a:gd name="connsiteY4" fmla="*/ 437322 h 2187754"/>
              <a:gd name="connsiteX5" fmla="*/ 437321 w 6390860"/>
              <a:gd name="connsiteY5" fmla="*/ 536713 h 2187754"/>
              <a:gd name="connsiteX6" fmla="*/ 496956 w 6390860"/>
              <a:gd name="connsiteY6" fmla="*/ 596348 h 2187754"/>
              <a:gd name="connsiteX7" fmla="*/ 546652 w 6390860"/>
              <a:gd name="connsiteY7" fmla="*/ 646044 h 2187754"/>
              <a:gd name="connsiteX8" fmla="*/ 636104 w 6390860"/>
              <a:gd name="connsiteY8" fmla="*/ 745435 h 2187754"/>
              <a:gd name="connsiteX9" fmla="*/ 685800 w 6390860"/>
              <a:gd name="connsiteY9" fmla="*/ 785192 h 2187754"/>
              <a:gd name="connsiteX10" fmla="*/ 735495 w 6390860"/>
              <a:gd name="connsiteY10" fmla="*/ 834887 h 2187754"/>
              <a:gd name="connsiteX11" fmla="*/ 785191 w 6390860"/>
              <a:gd name="connsiteY11" fmla="*/ 874644 h 2187754"/>
              <a:gd name="connsiteX12" fmla="*/ 884582 w 6390860"/>
              <a:gd name="connsiteY12" fmla="*/ 974035 h 2187754"/>
              <a:gd name="connsiteX13" fmla="*/ 924339 w 6390860"/>
              <a:gd name="connsiteY13" fmla="*/ 1013792 h 2187754"/>
              <a:gd name="connsiteX14" fmla="*/ 1013791 w 6390860"/>
              <a:gd name="connsiteY14" fmla="*/ 1083365 h 2187754"/>
              <a:gd name="connsiteX15" fmla="*/ 1053547 w 6390860"/>
              <a:gd name="connsiteY15" fmla="*/ 1123122 h 2187754"/>
              <a:gd name="connsiteX16" fmla="*/ 1103243 w 6390860"/>
              <a:gd name="connsiteY16" fmla="*/ 1152939 h 2187754"/>
              <a:gd name="connsiteX17" fmla="*/ 1192695 w 6390860"/>
              <a:gd name="connsiteY17" fmla="*/ 1222513 h 2187754"/>
              <a:gd name="connsiteX18" fmla="*/ 1292086 w 6390860"/>
              <a:gd name="connsiteY18" fmla="*/ 1282148 h 2187754"/>
              <a:gd name="connsiteX19" fmla="*/ 1361660 w 6390860"/>
              <a:gd name="connsiteY19" fmla="*/ 1321905 h 2187754"/>
              <a:gd name="connsiteX20" fmla="*/ 1431234 w 6390860"/>
              <a:gd name="connsiteY20" fmla="*/ 1351722 h 2187754"/>
              <a:gd name="connsiteX21" fmla="*/ 1600200 w 6390860"/>
              <a:gd name="connsiteY21" fmla="*/ 1441174 h 2187754"/>
              <a:gd name="connsiteX22" fmla="*/ 1659834 w 6390860"/>
              <a:gd name="connsiteY22" fmla="*/ 1461052 h 2187754"/>
              <a:gd name="connsiteX23" fmla="*/ 1739347 w 6390860"/>
              <a:gd name="connsiteY23" fmla="*/ 1490870 h 2187754"/>
              <a:gd name="connsiteX24" fmla="*/ 1818860 w 6390860"/>
              <a:gd name="connsiteY24" fmla="*/ 1510748 h 2187754"/>
              <a:gd name="connsiteX25" fmla="*/ 1997765 w 6390860"/>
              <a:gd name="connsiteY25" fmla="*/ 1570383 h 2187754"/>
              <a:gd name="connsiteX26" fmla="*/ 2077278 w 6390860"/>
              <a:gd name="connsiteY26" fmla="*/ 1590261 h 2187754"/>
              <a:gd name="connsiteX27" fmla="*/ 2146852 w 6390860"/>
              <a:gd name="connsiteY27" fmla="*/ 1610139 h 2187754"/>
              <a:gd name="connsiteX28" fmla="*/ 2355573 w 6390860"/>
              <a:gd name="connsiteY28" fmla="*/ 1649896 h 2187754"/>
              <a:gd name="connsiteX29" fmla="*/ 2464904 w 6390860"/>
              <a:gd name="connsiteY29" fmla="*/ 1669774 h 2187754"/>
              <a:gd name="connsiteX30" fmla="*/ 2743200 w 6390860"/>
              <a:gd name="connsiteY30" fmla="*/ 1719470 h 2187754"/>
              <a:gd name="connsiteX31" fmla="*/ 3081130 w 6390860"/>
              <a:gd name="connsiteY31" fmla="*/ 1789044 h 2187754"/>
              <a:gd name="connsiteX32" fmla="*/ 3180521 w 6390860"/>
              <a:gd name="connsiteY32" fmla="*/ 1808922 h 2187754"/>
              <a:gd name="connsiteX33" fmla="*/ 3260034 w 6390860"/>
              <a:gd name="connsiteY33" fmla="*/ 1828800 h 2187754"/>
              <a:gd name="connsiteX34" fmla="*/ 3329608 w 6390860"/>
              <a:gd name="connsiteY34" fmla="*/ 1838739 h 2187754"/>
              <a:gd name="connsiteX35" fmla="*/ 3448878 w 6390860"/>
              <a:gd name="connsiteY35" fmla="*/ 1858618 h 2187754"/>
              <a:gd name="connsiteX36" fmla="*/ 3637721 w 6390860"/>
              <a:gd name="connsiteY36" fmla="*/ 1898374 h 2187754"/>
              <a:gd name="connsiteX37" fmla="*/ 3677478 w 6390860"/>
              <a:gd name="connsiteY37" fmla="*/ 1908313 h 2187754"/>
              <a:gd name="connsiteX38" fmla="*/ 3747052 w 6390860"/>
              <a:gd name="connsiteY38" fmla="*/ 1928192 h 2187754"/>
              <a:gd name="connsiteX39" fmla="*/ 3816626 w 6390860"/>
              <a:gd name="connsiteY39" fmla="*/ 1938131 h 2187754"/>
              <a:gd name="connsiteX40" fmla="*/ 3935895 w 6390860"/>
              <a:gd name="connsiteY40" fmla="*/ 1967948 h 2187754"/>
              <a:gd name="connsiteX41" fmla="*/ 4065104 w 6390860"/>
              <a:gd name="connsiteY41" fmla="*/ 1987826 h 2187754"/>
              <a:gd name="connsiteX42" fmla="*/ 4164495 w 6390860"/>
              <a:gd name="connsiteY42" fmla="*/ 2007705 h 2187754"/>
              <a:gd name="connsiteX43" fmla="*/ 4263886 w 6390860"/>
              <a:gd name="connsiteY43" fmla="*/ 2017644 h 2187754"/>
              <a:gd name="connsiteX44" fmla="*/ 4452730 w 6390860"/>
              <a:gd name="connsiteY44" fmla="*/ 2037522 h 2187754"/>
              <a:gd name="connsiteX45" fmla="*/ 4701208 w 6390860"/>
              <a:gd name="connsiteY45" fmla="*/ 2067339 h 2187754"/>
              <a:gd name="connsiteX46" fmla="*/ 4790660 w 6390860"/>
              <a:gd name="connsiteY46" fmla="*/ 2087218 h 2187754"/>
              <a:gd name="connsiteX47" fmla="*/ 5059017 w 6390860"/>
              <a:gd name="connsiteY47" fmla="*/ 2107096 h 2187754"/>
              <a:gd name="connsiteX48" fmla="*/ 5178286 w 6390860"/>
              <a:gd name="connsiteY48" fmla="*/ 2126974 h 2187754"/>
              <a:gd name="connsiteX49" fmla="*/ 5267739 w 6390860"/>
              <a:gd name="connsiteY49" fmla="*/ 2136913 h 2187754"/>
              <a:gd name="connsiteX50" fmla="*/ 5426765 w 6390860"/>
              <a:gd name="connsiteY50" fmla="*/ 2156792 h 2187754"/>
              <a:gd name="connsiteX51" fmla="*/ 5585791 w 6390860"/>
              <a:gd name="connsiteY51" fmla="*/ 2166731 h 2187754"/>
              <a:gd name="connsiteX52" fmla="*/ 5834269 w 6390860"/>
              <a:gd name="connsiteY52" fmla="*/ 2186609 h 2187754"/>
              <a:gd name="connsiteX53" fmla="*/ 6390860 w 6390860"/>
              <a:gd name="connsiteY53" fmla="*/ 2186609 h 21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390860" h="2187754">
                <a:moveTo>
                  <a:pt x="0" y="0"/>
                </a:moveTo>
                <a:cubicBezTo>
                  <a:pt x="9939" y="26504"/>
                  <a:pt x="17158" y="54195"/>
                  <a:pt x="29817" y="79513"/>
                </a:cubicBezTo>
                <a:cubicBezTo>
                  <a:pt x="42335" y="104549"/>
                  <a:pt x="89284" y="166889"/>
                  <a:pt x="109330" y="188844"/>
                </a:cubicBezTo>
                <a:cubicBezTo>
                  <a:pt x="164638" y="249420"/>
                  <a:pt x="221973" y="308113"/>
                  <a:pt x="278295" y="367748"/>
                </a:cubicBezTo>
                <a:cubicBezTo>
                  <a:pt x="296786" y="423222"/>
                  <a:pt x="276319" y="379819"/>
                  <a:pt x="337930" y="437322"/>
                </a:cubicBezTo>
                <a:cubicBezTo>
                  <a:pt x="372182" y="469291"/>
                  <a:pt x="404191" y="503583"/>
                  <a:pt x="437321" y="536713"/>
                </a:cubicBezTo>
                <a:lnTo>
                  <a:pt x="496956" y="596348"/>
                </a:lnTo>
                <a:cubicBezTo>
                  <a:pt x="513521" y="612913"/>
                  <a:pt x="532017" y="627751"/>
                  <a:pt x="546652" y="646044"/>
                </a:cubicBezTo>
                <a:cubicBezTo>
                  <a:pt x="584305" y="693110"/>
                  <a:pt x="589892" y="703844"/>
                  <a:pt x="636104" y="745435"/>
                </a:cubicBezTo>
                <a:cubicBezTo>
                  <a:pt x="651872" y="759626"/>
                  <a:pt x="670032" y="771001"/>
                  <a:pt x="685800" y="785192"/>
                </a:cubicBezTo>
                <a:cubicBezTo>
                  <a:pt x="703213" y="800863"/>
                  <a:pt x="718082" y="819216"/>
                  <a:pt x="735495" y="834887"/>
                </a:cubicBezTo>
                <a:cubicBezTo>
                  <a:pt x="751263" y="849078"/>
                  <a:pt x="769682" y="860169"/>
                  <a:pt x="785191" y="874644"/>
                </a:cubicBezTo>
                <a:cubicBezTo>
                  <a:pt x="819443" y="906613"/>
                  <a:pt x="851452" y="940905"/>
                  <a:pt x="884582" y="974035"/>
                </a:cubicBezTo>
                <a:cubicBezTo>
                  <a:pt x="897834" y="987287"/>
                  <a:pt x="909545" y="1002286"/>
                  <a:pt x="924339" y="1013792"/>
                </a:cubicBezTo>
                <a:cubicBezTo>
                  <a:pt x="954156" y="1036983"/>
                  <a:pt x="987081" y="1056654"/>
                  <a:pt x="1013791" y="1083365"/>
                </a:cubicBezTo>
                <a:cubicBezTo>
                  <a:pt x="1027043" y="1096617"/>
                  <a:pt x="1038753" y="1111616"/>
                  <a:pt x="1053547" y="1123122"/>
                </a:cubicBezTo>
                <a:cubicBezTo>
                  <a:pt x="1068796" y="1134982"/>
                  <a:pt x="1087523" y="1141711"/>
                  <a:pt x="1103243" y="1152939"/>
                </a:cubicBezTo>
                <a:cubicBezTo>
                  <a:pt x="1133981" y="1174895"/>
                  <a:pt x="1160304" y="1203078"/>
                  <a:pt x="1192695" y="1222513"/>
                </a:cubicBezTo>
                <a:lnTo>
                  <a:pt x="1292086" y="1282148"/>
                </a:lnTo>
                <a:cubicBezTo>
                  <a:pt x="1315109" y="1295691"/>
                  <a:pt x="1337109" y="1311383"/>
                  <a:pt x="1361660" y="1321905"/>
                </a:cubicBezTo>
                <a:cubicBezTo>
                  <a:pt x="1384851" y="1331844"/>
                  <a:pt x="1408666" y="1340438"/>
                  <a:pt x="1431234" y="1351722"/>
                </a:cubicBezTo>
                <a:cubicBezTo>
                  <a:pt x="1512384" y="1392296"/>
                  <a:pt x="1478978" y="1400767"/>
                  <a:pt x="1600200" y="1441174"/>
                </a:cubicBezTo>
                <a:cubicBezTo>
                  <a:pt x="1620078" y="1447800"/>
                  <a:pt x="1640101" y="1454005"/>
                  <a:pt x="1659834" y="1461052"/>
                </a:cubicBezTo>
                <a:cubicBezTo>
                  <a:pt x="1686492" y="1470573"/>
                  <a:pt x="1712329" y="1482427"/>
                  <a:pt x="1739347" y="1490870"/>
                </a:cubicBezTo>
                <a:cubicBezTo>
                  <a:pt x="1765423" y="1499019"/>
                  <a:pt x="1792748" y="1502714"/>
                  <a:pt x="1818860" y="1510748"/>
                </a:cubicBezTo>
                <a:cubicBezTo>
                  <a:pt x="1878941" y="1529234"/>
                  <a:pt x="1936781" y="1555137"/>
                  <a:pt x="1997765" y="1570383"/>
                </a:cubicBezTo>
                <a:lnTo>
                  <a:pt x="2077278" y="1590261"/>
                </a:lnTo>
                <a:cubicBezTo>
                  <a:pt x="2100583" y="1596476"/>
                  <a:pt x="2123268" y="1605085"/>
                  <a:pt x="2146852" y="1610139"/>
                </a:cubicBezTo>
                <a:cubicBezTo>
                  <a:pt x="2216104" y="1624979"/>
                  <a:pt x="2285962" y="1636844"/>
                  <a:pt x="2355573" y="1649896"/>
                </a:cubicBezTo>
                <a:cubicBezTo>
                  <a:pt x="2391980" y="1656722"/>
                  <a:pt x="2428745" y="1661739"/>
                  <a:pt x="2464904" y="1669774"/>
                </a:cubicBezTo>
                <a:cubicBezTo>
                  <a:pt x="2676311" y="1716754"/>
                  <a:pt x="2583022" y="1703452"/>
                  <a:pt x="2743200" y="1719470"/>
                </a:cubicBezTo>
                <a:cubicBezTo>
                  <a:pt x="2947360" y="1770510"/>
                  <a:pt x="2798611" y="1736071"/>
                  <a:pt x="3081130" y="1789044"/>
                </a:cubicBezTo>
                <a:cubicBezTo>
                  <a:pt x="3114338" y="1795270"/>
                  <a:pt x="3147743" y="1800728"/>
                  <a:pt x="3180521" y="1808922"/>
                </a:cubicBezTo>
                <a:cubicBezTo>
                  <a:pt x="3207025" y="1815548"/>
                  <a:pt x="3233245" y="1823442"/>
                  <a:pt x="3260034" y="1828800"/>
                </a:cubicBezTo>
                <a:cubicBezTo>
                  <a:pt x="3283006" y="1833394"/>
                  <a:pt x="3306468" y="1835085"/>
                  <a:pt x="3329608" y="1838739"/>
                </a:cubicBezTo>
                <a:cubicBezTo>
                  <a:pt x="3369420" y="1845025"/>
                  <a:pt x="3409307" y="1850959"/>
                  <a:pt x="3448878" y="1858618"/>
                </a:cubicBezTo>
                <a:cubicBezTo>
                  <a:pt x="3512033" y="1870842"/>
                  <a:pt x="3574862" y="1884709"/>
                  <a:pt x="3637721" y="1898374"/>
                </a:cubicBezTo>
                <a:cubicBezTo>
                  <a:pt x="3651069" y="1901276"/>
                  <a:pt x="3664299" y="1904719"/>
                  <a:pt x="3677478" y="1908313"/>
                </a:cubicBezTo>
                <a:cubicBezTo>
                  <a:pt x="3700748" y="1914659"/>
                  <a:pt x="3723468" y="1923138"/>
                  <a:pt x="3747052" y="1928192"/>
                </a:cubicBezTo>
                <a:cubicBezTo>
                  <a:pt x="3769959" y="1933101"/>
                  <a:pt x="3793702" y="1933305"/>
                  <a:pt x="3816626" y="1938131"/>
                </a:cubicBezTo>
                <a:cubicBezTo>
                  <a:pt x="3856727" y="1946573"/>
                  <a:pt x="3895711" y="1959911"/>
                  <a:pt x="3935895" y="1967948"/>
                </a:cubicBezTo>
                <a:cubicBezTo>
                  <a:pt x="3978625" y="1976494"/>
                  <a:pt x="4022172" y="1980359"/>
                  <a:pt x="4065104" y="1987826"/>
                </a:cubicBezTo>
                <a:cubicBezTo>
                  <a:pt x="4098391" y="1993615"/>
                  <a:pt x="4131082" y="2002693"/>
                  <a:pt x="4164495" y="2007705"/>
                </a:cubicBezTo>
                <a:cubicBezTo>
                  <a:pt x="4197422" y="2012644"/>
                  <a:pt x="4230767" y="2014218"/>
                  <a:pt x="4263886" y="2017644"/>
                </a:cubicBezTo>
                <a:cubicBezTo>
                  <a:pt x="4326846" y="2024157"/>
                  <a:pt x="4390170" y="2027898"/>
                  <a:pt x="4452730" y="2037522"/>
                </a:cubicBezTo>
                <a:cubicBezTo>
                  <a:pt x="4621369" y="2063466"/>
                  <a:pt x="4538513" y="2053781"/>
                  <a:pt x="4701208" y="2067339"/>
                </a:cubicBezTo>
                <a:cubicBezTo>
                  <a:pt x="4731025" y="2073965"/>
                  <a:pt x="4760333" y="2083579"/>
                  <a:pt x="4790660" y="2087218"/>
                </a:cubicBezTo>
                <a:cubicBezTo>
                  <a:pt x="5172041" y="2132985"/>
                  <a:pt x="4768754" y="2069236"/>
                  <a:pt x="5059017" y="2107096"/>
                </a:cubicBezTo>
                <a:cubicBezTo>
                  <a:pt x="5098983" y="2112309"/>
                  <a:pt x="5138386" y="2121274"/>
                  <a:pt x="5178286" y="2126974"/>
                </a:cubicBezTo>
                <a:cubicBezTo>
                  <a:pt x="5207986" y="2131217"/>
                  <a:pt x="5237970" y="2133192"/>
                  <a:pt x="5267739" y="2136913"/>
                </a:cubicBezTo>
                <a:cubicBezTo>
                  <a:pt x="5345530" y="2146637"/>
                  <a:pt x="5341541" y="2149974"/>
                  <a:pt x="5426765" y="2156792"/>
                </a:cubicBezTo>
                <a:cubicBezTo>
                  <a:pt x="5479708" y="2161028"/>
                  <a:pt x="5532848" y="2162496"/>
                  <a:pt x="5585791" y="2166731"/>
                </a:cubicBezTo>
                <a:cubicBezTo>
                  <a:pt x="5716481" y="2177186"/>
                  <a:pt x="5665747" y="2184268"/>
                  <a:pt x="5834269" y="2186609"/>
                </a:cubicBezTo>
                <a:cubicBezTo>
                  <a:pt x="6019781" y="2189186"/>
                  <a:pt x="6205330" y="2186609"/>
                  <a:pt x="6390860" y="2186609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61B3593-872C-7BBD-1F0E-7FDD4CEA91DE}"/>
              </a:ext>
            </a:extLst>
          </p:cNvPr>
          <p:cNvSpPr/>
          <p:nvPr/>
        </p:nvSpPr>
        <p:spPr>
          <a:xfrm>
            <a:off x="2146852" y="1451113"/>
            <a:ext cx="188844" cy="367748"/>
          </a:xfrm>
          <a:custGeom>
            <a:avLst/>
            <a:gdLst>
              <a:gd name="connsiteX0" fmla="*/ 188844 w 188844"/>
              <a:gd name="connsiteY0" fmla="*/ 367748 h 367748"/>
              <a:gd name="connsiteX1" fmla="*/ 99391 w 188844"/>
              <a:gd name="connsiteY1" fmla="*/ 248478 h 367748"/>
              <a:gd name="connsiteX2" fmla="*/ 89452 w 188844"/>
              <a:gd name="connsiteY2" fmla="*/ 218661 h 367748"/>
              <a:gd name="connsiteX3" fmla="*/ 49696 w 188844"/>
              <a:gd name="connsiteY3" fmla="*/ 168965 h 367748"/>
              <a:gd name="connsiteX4" fmla="*/ 19878 w 188844"/>
              <a:gd name="connsiteY4" fmla="*/ 79513 h 367748"/>
              <a:gd name="connsiteX5" fmla="*/ 0 w 188844"/>
              <a:gd name="connsiteY5" fmla="*/ 19878 h 367748"/>
              <a:gd name="connsiteX6" fmla="*/ 0 w 188844"/>
              <a:gd name="connsiteY6" fmla="*/ 0 h 36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844" h="367748">
                <a:moveTo>
                  <a:pt x="188844" y="367748"/>
                </a:moveTo>
                <a:cubicBezTo>
                  <a:pt x="113896" y="260680"/>
                  <a:pt x="147866" y="296953"/>
                  <a:pt x="99391" y="248478"/>
                </a:cubicBezTo>
                <a:cubicBezTo>
                  <a:pt x="96078" y="238539"/>
                  <a:pt x="94137" y="228032"/>
                  <a:pt x="89452" y="218661"/>
                </a:cubicBezTo>
                <a:cubicBezTo>
                  <a:pt x="76915" y="193586"/>
                  <a:pt x="68184" y="187454"/>
                  <a:pt x="49696" y="168965"/>
                </a:cubicBezTo>
                <a:lnTo>
                  <a:pt x="19878" y="79513"/>
                </a:lnTo>
                <a:cubicBezTo>
                  <a:pt x="19877" y="79511"/>
                  <a:pt x="0" y="19879"/>
                  <a:pt x="0" y="19878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5D8DCF-5AD3-6C42-86D6-4E360323D657}"/>
              </a:ext>
            </a:extLst>
          </p:cNvPr>
          <p:cNvSpPr txBox="1"/>
          <p:nvPr/>
        </p:nvSpPr>
        <p:spPr>
          <a:xfrm>
            <a:off x="6987209" y="606287"/>
            <a:ext cx="12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86F78-9F91-4C8C-7097-C6398F304BF4}"/>
              </a:ext>
            </a:extLst>
          </p:cNvPr>
          <p:cNvSpPr txBox="1"/>
          <p:nvPr/>
        </p:nvSpPr>
        <p:spPr>
          <a:xfrm>
            <a:off x="8176894" y="1302026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Variance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963952-681D-EA6E-4EBF-A9A660540E72}"/>
              </a:ext>
            </a:extLst>
          </p:cNvPr>
          <p:cNvSpPr txBox="1"/>
          <p:nvPr/>
        </p:nvSpPr>
        <p:spPr>
          <a:xfrm>
            <a:off x="2146852" y="25146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2F042-5ECF-E4D1-BDDF-DCF962D952E4}"/>
              </a:ext>
            </a:extLst>
          </p:cNvPr>
          <p:cNvSpPr txBox="1"/>
          <p:nvPr/>
        </p:nvSpPr>
        <p:spPr>
          <a:xfrm rot="16200000">
            <a:off x="1096337" y="790952"/>
            <a:ext cx="84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426C69-1CCA-6D43-09FF-A6DA652D5CB6}"/>
              </a:ext>
            </a:extLst>
          </p:cNvPr>
          <p:cNvSpPr txBox="1"/>
          <p:nvPr/>
        </p:nvSpPr>
        <p:spPr>
          <a:xfrm>
            <a:off x="6203733" y="473254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Complexity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DBDCC1-8CEC-5EE1-6E17-A371A76A9C28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5124413" y="2852438"/>
            <a:ext cx="14117" cy="158462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7C622E3-CB53-D2A2-0143-7FEA058304F5}"/>
              </a:ext>
            </a:extLst>
          </p:cNvPr>
          <p:cNvSpPr txBox="1"/>
          <p:nvPr/>
        </p:nvSpPr>
        <p:spPr>
          <a:xfrm>
            <a:off x="567566" y="5371956"/>
            <a:ext cx="1077262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complex model attempts to fit all of the training data points into the model.</a:t>
            </a:r>
          </a:p>
          <a:p>
            <a:r>
              <a:rPr lang="en-US" b="1" dirty="0"/>
              <a:t>This becomes a problem later on when that model cannot be generalized to other new data (test data).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3F3B03-2AD7-73AD-80D8-441C38C2A004}"/>
              </a:ext>
            </a:extLst>
          </p:cNvPr>
          <p:cNvSpPr txBox="1"/>
          <p:nvPr/>
        </p:nvSpPr>
        <p:spPr>
          <a:xfrm>
            <a:off x="675861" y="6132443"/>
            <a:ext cx="594970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Total Error: The sum of the bias error and variance error.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9E762-6BC8-83ED-A638-631FA6D3DD1F}"/>
              </a:ext>
            </a:extLst>
          </p:cNvPr>
          <p:cNvSpPr txBox="1"/>
          <p:nvPr/>
        </p:nvSpPr>
        <p:spPr>
          <a:xfrm>
            <a:off x="8176894" y="606287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Bias error + Variance error</a:t>
            </a:r>
          </a:p>
        </p:txBody>
      </p:sp>
    </p:spTree>
    <p:extLst>
      <p:ext uri="{BB962C8B-B14F-4D97-AF65-F5344CB8AC3E}">
        <p14:creationId xmlns:p14="http://schemas.microsoft.com/office/powerpoint/2010/main" val="1037055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AFD8FFA-F93D-0770-9171-0F871509BE2B}"/>
              </a:ext>
            </a:extLst>
          </p:cNvPr>
          <p:cNvCxnSpPr>
            <a:cxnSpLocks/>
          </p:cNvCxnSpPr>
          <p:nvPr/>
        </p:nvCxnSpPr>
        <p:spPr>
          <a:xfrm flipV="1">
            <a:off x="1919288" y="387626"/>
            <a:ext cx="0" cy="404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03CD9F-6E6D-944B-90AB-2B7D59D145D9}"/>
              </a:ext>
            </a:extLst>
          </p:cNvPr>
          <p:cNvCxnSpPr>
            <a:cxnSpLocks/>
          </p:cNvCxnSpPr>
          <p:nvPr/>
        </p:nvCxnSpPr>
        <p:spPr>
          <a:xfrm>
            <a:off x="1919288" y="4437063"/>
            <a:ext cx="6200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B20DDC16-132D-E9FF-B4B8-04165AD9F9ED}"/>
              </a:ext>
            </a:extLst>
          </p:cNvPr>
          <p:cNvSpPr/>
          <p:nvPr/>
        </p:nvSpPr>
        <p:spPr>
          <a:xfrm>
            <a:off x="2932045" y="1063495"/>
            <a:ext cx="4253939" cy="1789002"/>
          </a:xfrm>
          <a:custGeom>
            <a:avLst/>
            <a:gdLst>
              <a:gd name="connsiteX0" fmla="*/ 0 w 3914913"/>
              <a:gd name="connsiteY0" fmla="*/ 53433 h 1126896"/>
              <a:gd name="connsiteX1" fmla="*/ 2017643 w 3914913"/>
              <a:gd name="connsiteY1" fmla="*/ 1126859 h 1126896"/>
              <a:gd name="connsiteX2" fmla="*/ 3756991 w 3914913"/>
              <a:gd name="connsiteY2" fmla="*/ 93189 h 1126896"/>
              <a:gd name="connsiteX3" fmla="*/ 3727174 w 3914913"/>
              <a:gd name="connsiteY3" fmla="*/ 113068 h 11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913" h="1126896">
                <a:moveTo>
                  <a:pt x="0" y="53433"/>
                </a:moveTo>
                <a:cubicBezTo>
                  <a:pt x="695739" y="586833"/>
                  <a:pt x="1391478" y="1120233"/>
                  <a:pt x="2017643" y="1126859"/>
                </a:cubicBezTo>
                <a:cubicBezTo>
                  <a:pt x="2643808" y="1133485"/>
                  <a:pt x="3472069" y="262154"/>
                  <a:pt x="3756991" y="93189"/>
                </a:cubicBezTo>
                <a:cubicBezTo>
                  <a:pt x="4041913" y="-75776"/>
                  <a:pt x="3884543" y="18646"/>
                  <a:pt x="3727174" y="11306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4889C21-CBC3-98FB-4560-F183B1752207}"/>
              </a:ext>
            </a:extLst>
          </p:cNvPr>
          <p:cNvSpPr/>
          <p:nvPr/>
        </p:nvSpPr>
        <p:spPr>
          <a:xfrm>
            <a:off x="2286000" y="1739348"/>
            <a:ext cx="5496339" cy="2347928"/>
          </a:xfrm>
          <a:custGeom>
            <a:avLst/>
            <a:gdLst>
              <a:gd name="connsiteX0" fmla="*/ 0 w 5496339"/>
              <a:gd name="connsiteY0" fmla="*/ 2325756 h 2347928"/>
              <a:gd name="connsiteX1" fmla="*/ 675861 w 5496339"/>
              <a:gd name="connsiteY1" fmla="*/ 2325756 h 2347928"/>
              <a:gd name="connsiteX2" fmla="*/ 874643 w 5496339"/>
              <a:gd name="connsiteY2" fmla="*/ 2305878 h 2347928"/>
              <a:gd name="connsiteX3" fmla="*/ 1073426 w 5496339"/>
              <a:gd name="connsiteY3" fmla="*/ 2286000 h 2347928"/>
              <a:gd name="connsiteX4" fmla="*/ 1123122 w 5496339"/>
              <a:gd name="connsiteY4" fmla="*/ 2276061 h 2347928"/>
              <a:gd name="connsiteX5" fmla="*/ 1212574 w 5496339"/>
              <a:gd name="connsiteY5" fmla="*/ 2266122 h 2347928"/>
              <a:gd name="connsiteX6" fmla="*/ 1262270 w 5496339"/>
              <a:gd name="connsiteY6" fmla="*/ 2256182 h 2347928"/>
              <a:gd name="connsiteX7" fmla="*/ 1470991 w 5496339"/>
              <a:gd name="connsiteY7" fmla="*/ 2236304 h 2347928"/>
              <a:gd name="connsiteX8" fmla="*/ 1570383 w 5496339"/>
              <a:gd name="connsiteY8" fmla="*/ 2226365 h 2347928"/>
              <a:gd name="connsiteX9" fmla="*/ 1699591 w 5496339"/>
              <a:gd name="connsiteY9" fmla="*/ 2206487 h 2347928"/>
              <a:gd name="connsiteX10" fmla="*/ 1749287 w 5496339"/>
              <a:gd name="connsiteY10" fmla="*/ 2196548 h 2347928"/>
              <a:gd name="connsiteX11" fmla="*/ 1848678 w 5496339"/>
              <a:gd name="connsiteY11" fmla="*/ 2186609 h 2347928"/>
              <a:gd name="connsiteX12" fmla="*/ 1938130 w 5496339"/>
              <a:gd name="connsiteY12" fmla="*/ 2166730 h 2347928"/>
              <a:gd name="connsiteX13" fmla="*/ 2047461 w 5496339"/>
              <a:gd name="connsiteY13" fmla="*/ 2156791 h 2347928"/>
              <a:gd name="connsiteX14" fmla="*/ 2206487 w 5496339"/>
              <a:gd name="connsiteY14" fmla="*/ 2126974 h 2347928"/>
              <a:gd name="connsiteX15" fmla="*/ 2355574 w 5496339"/>
              <a:gd name="connsiteY15" fmla="*/ 2107095 h 2347928"/>
              <a:gd name="connsiteX16" fmla="*/ 2454965 w 5496339"/>
              <a:gd name="connsiteY16" fmla="*/ 2087217 h 2347928"/>
              <a:gd name="connsiteX17" fmla="*/ 2554357 w 5496339"/>
              <a:gd name="connsiteY17" fmla="*/ 2067339 h 2347928"/>
              <a:gd name="connsiteX18" fmla="*/ 2604052 w 5496339"/>
              <a:gd name="connsiteY18" fmla="*/ 2057400 h 2347928"/>
              <a:gd name="connsiteX19" fmla="*/ 2723322 w 5496339"/>
              <a:gd name="connsiteY19" fmla="*/ 2037522 h 2347928"/>
              <a:gd name="connsiteX20" fmla="*/ 2872409 w 5496339"/>
              <a:gd name="connsiteY20" fmla="*/ 2007704 h 2347928"/>
              <a:gd name="connsiteX21" fmla="*/ 2971800 w 5496339"/>
              <a:gd name="connsiteY21" fmla="*/ 1987826 h 2347928"/>
              <a:gd name="connsiteX22" fmla="*/ 3031435 w 5496339"/>
              <a:gd name="connsiteY22" fmla="*/ 1977887 h 2347928"/>
              <a:gd name="connsiteX23" fmla="*/ 3071191 w 5496339"/>
              <a:gd name="connsiteY23" fmla="*/ 1967948 h 2347928"/>
              <a:gd name="connsiteX24" fmla="*/ 3200400 w 5496339"/>
              <a:gd name="connsiteY24" fmla="*/ 1938130 h 2347928"/>
              <a:gd name="connsiteX25" fmla="*/ 3279913 w 5496339"/>
              <a:gd name="connsiteY25" fmla="*/ 1918252 h 2347928"/>
              <a:gd name="connsiteX26" fmla="*/ 3319670 w 5496339"/>
              <a:gd name="connsiteY26" fmla="*/ 1908313 h 2347928"/>
              <a:gd name="connsiteX27" fmla="*/ 3389243 w 5496339"/>
              <a:gd name="connsiteY27" fmla="*/ 1878495 h 2347928"/>
              <a:gd name="connsiteX28" fmla="*/ 3429000 w 5496339"/>
              <a:gd name="connsiteY28" fmla="*/ 1868556 h 2347928"/>
              <a:gd name="connsiteX29" fmla="*/ 3468757 w 5496339"/>
              <a:gd name="connsiteY29" fmla="*/ 1848678 h 2347928"/>
              <a:gd name="connsiteX30" fmla="*/ 3518452 w 5496339"/>
              <a:gd name="connsiteY30" fmla="*/ 1838739 h 2347928"/>
              <a:gd name="connsiteX31" fmla="*/ 3548270 w 5496339"/>
              <a:gd name="connsiteY31" fmla="*/ 1828800 h 2347928"/>
              <a:gd name="connsiteX32" fmla="*/ 3597965 w 5496339"/>
              <a:gd name="connsiteY32" fmla="*/ 1808922 h 2347928"/>
              <a:gd name="connsiteX33" fmla="*/ 3677478 w 5496339"/>
              <a:gd name="connsiteY33" fmla="*/ 1769165 h 2347928"/>
              <a:gd name="connsiteX34" fmla="*/ 3697357 w 5496339"/>
              <a:gd name="connsiteY34" fmla="*/ 1749287 h 2347928"/>
              <a:gd name="connsiteX35" fmla="*/ 3756991 w 5496339"/>
              <a:gd name="connsiteY35" fmla="*/ 1729409 h 2347928"/>
              <a:gd name="connsiteX36" fmla="*/ 3776870 w 5496339"/>
              <a:gd name="connsiteY36" fmla="*/ 1709530 h 2347928"/>
              <a:gd name="connsiteX37" fmla="*/ 3836504 w 5496339"/>
              <a:gd name="connsiteY37" fmla="*/ 1679713 h 2347928"/>
              <a:gd name="connsiteX38" fmla="*/ 3856383 w 5496339"/>
              <a:gd name="connsiteY38" fmla="*/ 1659835 h 2347928"/>
              <a:gd name="connsiteX39" fmla="*/ 3906078 w 5496339"/>
              <a:gd name="connsiteY39" fmla="*/ 1630017 h 2347928"/>
              <a:gd name="connsiteX40" fmla="*/ 3965713 w 5496339"/>
              <a:gd name="connsiteY40" fmla="*/ 1590261 h 2347928"/>
              <a:gd name="connsiteX41" fmla="*/ 4015409 w 5496339"/>
              <a:gd name="connsiteY41" fmla="*/ 1560443 h 2347928"/>
              <a:gd name="connsiteX42" fmla="*/ 4094922 w 5496339"/>
              <a:gd name="connsiteY42" fmla="*/ 1510748 h 2347928"/>
              <a:gd name="connsiteX43" fmla="*/ 4164496 w 5496339"/>
              <a:gd name="connsiteY43" fmla="*/ 1470991 h 2347928"/>
              <a:gd name="connsiteX44" fmla="*/ 4244009 w 5496339"/>
              <a:gd name="connsiteY44" fmla="*/ 1411356 h 2347928"/>
              <a:gd name="connsiteX45" fmla="*/ 4303643 w 5496339"/>
              <a:gd name="connsiteY45" fmla="*/ 1371600 h 2347928"/>
              <a:gd name="connsiteX46" fmla="*/ 4353339 w 5496339"/>
              <a:gd name="connsiteY46" fmla="*/ 1341782 h 2347928"/>
              <a:gd name="connsiteX47" fmla="*/ 4403035 w 5496339"/>
              <a:gd name="connsiteY47" fmla="*/ 1311965 h 2347928"/>
              <a:gd name="connsiteX48" fmla="*/ 4452730 w 5496339"/>
              <a:gd name="connsiteY48" fmla="*/ 1272209 h 2347928"/>
              <a:gd name="connsiteX49" fmla="*/ 4482548 w 5496339"/>
              <a:gd name="connsiteY49" fmla="*/ 1252330 h 2347928"/>
              <a:gd name="connsiteX50" fmla="*/ 4532243 w 5496339"/>
              <a:gd name="connsiteY50" fmla="*/ 1212574 h 2347928"/>
              <a:gd name="connsiteX51" fmla="*/ 4552122 w 5496339"/>
              <a:gd name="connsiteY51" fmla="*/ 1192695 h 2347928"/>
              <a:gd name="connsiteX52" fmla="*/ 4581939 w 5496339"/>
              <a:gd name="connsiteY52" fmla="*/ 1172817 h 2347928"/>
              <a:gd name="connsiteX53" fmla="*/ 4621696 w 5496339"/>
              <a:gd name="connsiteY53" fmla="*/ 1133061 h 2347928"/>
              <a:gd name="connsiteX54" fmla="*/ 4681330 w 5496339"/>
              <a:gd name="connsiteY54" fmla="*/ 1093304 h 2347928"/>
              <a:gd name="connsiteX55" fmla="*/ 4750904 w 5496339"/>
              <a:gd name="connsiteY55" fmla="*/ 1023730 h 2347928"/>
              <a:gd name="connsiteX56" fmla="*/ 4780722 w 5496339"/>
              <a:gd name="connsiteY56" fmla="*/ 1003852 h 2347928"/>
              <a:gd name="connsiteX57" fmla="*/ 4840357 w 5496339"/>
              <a:gd name="connsiteY57" fmla="*/ 944217 h 2347928"/>
              <a:gd name="connsiteX58" fmla="*/ 4880113 w 5496339"/>
              <a:gd name="connsiteY58" fmla="*/ 914400 h 2347928"/>
              <a:gd name="connsiteX59" fmla="*/ 4939748 w 5496339"/>
              <a:gd name="connsiteY59" fmla="*/ 834887 h 2347928"/>
              <a:gd name="connsiteX60" fmla="*/ 4969565 w 5496339"/>
              <a:gd name="connsiteY60" fmla="*/ 795130 h 2347928"/>
              <a:gd name="connsiteX61" fmla="*/ 5009322 w 5496339"/>
              <a:gd name="connsiteY61" fmla="*/ 735495 h 2347928"/>
              <a:gd name="connsiteX62" fmla="*/ 5059017 w 5496339"/>
              <a:gd name="connsiteY62" fmla="*/ 675861 h 2347928"/>
              <a:gd name="connsiteX63" fmla="*/ 5118652 w 5496339"/>
              <a:gd name="connsiteY63" fmla="*/ 566530 h 2347928"/>
              <a:gd name="connsiteX64" fmla="*/ 5148470 w 5496339"/>
              <a:gd name="connsiteY64" fmla="*/ 526774 h 2347928"/>
              <a:gd name="connsiteX65" fmla="*/ 5168348 w 5496339"/>
              <a:gd name="connsiteY65" fmla="*/ 506895 h 2347928"/>
              <a:gd name="connsiteX66" fmla="*/ 5218043 w 5496339"/>
              <a:gd name="connsiteY66" fmla="*/ 437322 h 2347928"/>
              <a:gd name="connsiteX67" fmla="*/ 5247861 w 5496339"/>
              <a:gd name="connsiteY67" fmla="*/ 377687 h 2347928"/>
              <a:gd name="connsiteX68" fmla="*/ 5267739 w 5496339"/>
              <a:gd name="connsiteY68" fmla="*/ 337930 h 2347928"/>
              <a:gd name="connsiteX69" fmla="*/ 5307496 w 5496339"/>
              <a:gd name="connsiteY69" fmla="*/ 278295 h 2347928"/>
              <a:gd name="connsiteX70" fmla="*/ 5327374 w 5496339"/>
              <a:gd name="connsiteY70" fmla="*/ 248478 h 2347928"/>
              <a:gd name="connsiteX71" fmla="*/ 5357191 w 5496339"/>
              <a:gd name="connsiteY71" fmla="*/ 198782 h 2347928"/>
              <a:gd name="connsiteX72" fmla="*/ 5416826 w 5496339"/>
              <a:gd name="connsiteY72" fmla="*/ 119269 h 2347928"/>
              <a:gd name="connsiteX73" fmla="*/ 5446643 w 5496339"/>
              <a:gd name="connsiteY73" fmla="*/ 59635 h 2347928"/>
              <a:gd name="connsiteX74" fmla="*/ 5466522 w 5496339"/>
              <a:gd name="connsiteY74" fmla="*/ 39756 h 2347928"/>
              <a:gd name="connsiteX75" fmla="*/ 5496339 w 5496339"/>
              <a:gd name="connsiteY75" fmla="*/ 0 h 234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496339" h="2347928">
                <a:moveTo>
                  <a:pt x="0" y="2325756"/>
                </a:moveTo>
                <a:cubicBezTo>
                  <a:pt x="261290" y="2363083"/>
                  <a:pt x="118412" y="2346402"/>
                  <a:pt x="675861" y="2325756"/>
                </a:cubicBezTo>
                <a:cubicBezTo>
                  <a:pt x="742407" y="2323291"/>
                  <a:pt x="808248" y="2310985"/>
                  <a:pt x="874643" y="2305878"/>
                </a:cubicBezTo>
                <a:cubicBezTo>
                  <a:pt x="972255" y="2298369"/>
                  <a:pt x="990892" y="2299755"/>
                  <a:pt x="1073426" y="2286000"/>
                </a:cubicBezTo>
                <a:cubicBezTo>
                  <a:pt x="1090090" y="2283223"/>
                  <a:pt x="1106398" y="2278450"/>
                  <a:pt x="1123122" y="2276061"/>
                </a:cubicBezTo>
                <a:cubicBezTo>
                  <a:pt x="1152821" y="2271818"/>
                  <a:pt x="1182875" y="2270365"/>
                  <a:pt x="1212574" y="2266122"/>
                </a:cubicBezTo>
                <a:cubicBezTo>
                  <a:pt x="1229298" y="2263733"/>
                  <a:pt x="1245488" y="2258118"/>
                  <a:pt x="1262270" y="2256182"/>
                </a:cubicBezTo>
                <a:cubicBezTo>
                  <a:pt x="1331698" y="2248171"/>
                  <a:pt x="1401427" y="2243036"/>
                  <a:pt x="1470991" y="2236304"/>
                </a:cubicBezTo>
                <a:lnTo>
                  <a:pt x="1570383" y="2226365"/>
                </a:lnTo>
                <a:cubicBezTo>
                  <a:pt x="1653143" y="2205675"/>
                  <a:pt x="1566037" y="2225566"/>
                  <a:pt x="1699591" y="2206487"/>
                </a:cubicBezTo>
                <a:cubicBezTo>
                  <a:pt x="1716315" y="2204098"/>
                  <a:pt x="1732542" y="2198781"/>
                  <a:pt x="1749287" y="2196548"/>
                </a:cubicBezTo>
                <a:cubicBezTo>
                  <a:pt x="1782291" y="2192148"/>
                  <a:pt x="1815548" y="2189922"/>
                  <a:pt x="1848678" y="2186609"/>
                </a:cubicBezTo>
                <a:cubicBezTo>
                  <a:pt x="1874218" y="2180224"/>
                  <a:pt x="1912889" y="2169885"/>
                  <a:pt x="1938130" y="2166730"/>
                </a:cubicBezTo>
                <a:cubicBezTo>
                  <a:pt x="1974441" y="2162191"/>
                  <a:pt x="2011017" y="2160104"/>
                  <a:pt x="2047461" y="2156791"/>
                </a:cubicBezTo>
                <a:cubicBezTo>
                  <a:pt x="2101676" y="2145948"/>
                  <a:pt x="2152258" y="2134721"/>
                  <a:pt x="2206487" y="2126974"/>
                </a:cubicBezTo>
                <a:cubicBezTo>
                  <a:pt x="2254398" y="2120130"/>
                  <a:pt x="2307663" y="2115550"/>
                  <a:pt x="2355574" y="2107095"/>
                </a:cubicBezTo>
                <a:cubicBezTo>
                  <a:pt x="2388846" y="2101223"/>
                  <a:pt x="2421835" y="2093843"/>
                  <a:pt x="2454965" y="2087217"/>
                </a:cubicBezTo>
                <a:lnTo>
                  <a:pt x="2554357" y="2067339"/>
                </a:lnTo>
                <a:cubicBezTo>
                  <a:pt x="2570922" y="2064026"/>
                  <a:pt x="2587389" y="2060177"/>
                  <a:pt x="2604052" y="2057400"/>
                </a:cubicBezTo>
                <a:cubicBezTo>
                  <a:pt x="2643809" y="2050774"/>
                  <a:pt x="2683800" y="2045427"/>
                  <a:pt x="2723322" y="2037522"/>
                </a:cubicBezTo>
                <a:lnTo>
                  <a:pt x="2872409" y="2007704"/>
                </a:lnTo>
                <a:cubicBezTo>
                  <a:pt x="2872418" y="2007702"/>
                  <a:pt x="2971792" y="1987827"/>
                  <a:pt x="2971800" y="1987826"/>
                </a:cubicBezTo>
                <a:cubicBezTo>
                  <a:pt x="2991678" y="1984513"/>
                  <a:pt x="3011674" y="1981839"/>
                  <a:pt x="3031435" y="1977887"/>
                </a:cubicBezTo>
                <a:cubicBezTo>
                  <a:pt x="3044830" y="1975208"/>
                  <a:pt x="3057856" y="1970911"/>
                  <a:pt x="3071191" y="1967948"/>
                </a:cubicBezTo>
                <a:cubicBezTo>
                  <a:pt x="3208866" y="1937354"/>
                  <a:pt x="3005542" y="1986845"/>
                  <a:pt x="3200400" y="1938130"/>
                </a:cubicBezTo>
                <a:lnTo>
                  <a:pt x="3279913" y="1918252"/>
                </a:lnTo>
                <a:lnTo>
                  <a:pt x="3319670" y="1908313"/>
                </a:lnTo>
                <a:cubicBezTo>
                  <a:pt x="3355002" y="1890647"/>
                  <a:pt x="3355125" y="1888243"/>
                  <a:pt x="3389243" y="1878495"/>
                </a:cubicBezTo>
                <a:cubicBezTo>
                  <a:pt x="3402378" y="1874742"/>
                  <a:pt x="3416210" y="1873352"/>
                  <a:pt x="3429000" y="1868556"/>
                </a:cubicBezTo>
                <a:cubicBezTo>
                  <a:pt x="3442873" y="1863354"/>
                  <a:pt x="3454701" y="1853363"/>
                  <a:pt x="3468757" y="1848678"/>
                </a:cubicBezTo>
                <a:cubicBezTo>
                  <a:pt x="3484783" y="1843336"/>
                  <a:pt x="3502063" y="1842836"/>
                  <a:pt x="3518452" y="1838739"/>
                </a:cubicBezTo>
                <a:cubicBezTo>
                  <a:pt x="3528616" y="1836198"/>
                  <a:pt x="3538460" y="1832479"/>
                  <a:pt x="3548270" y="1828800"/>
                </a:cubicBezTo>
                <a:cubicBezTo>
                  <a:pt x="3564975" y="1822536"/>
                  <a:pt x="3582008" y="1816901"/>
                  <a:pt x="3597965" y="1808922"/>
                </a:cubicBezTo>
                <a:cubicBezTo>
                  <a:pt x="3691852" y="1761978"/>
                  <a:pt x="3610240" y="1791578"/>
                  <a:pt x="3677478" y="1769165"/>
                </a:cubicBezTo>
                <a:cubicBezTo>
                  <a:pt x="3684104" y="1762539"/>
                  <a:pt x="3688975" y="1753478"/>
                  <a:pt x="3697357" y="1749287"/>
                </a:cubicBezTo>
                <a:cubicBezTo>
                  <a:pt x="3716098" y="1739917"/>
                  <a:pt x="3756991" y="1729409"/>
                  <a:pt x="3756991" y="1729409"/>
                </a:cubicBezTo>
                <a:cubicBezTo>
                  <a:pt x="3763617" y="1722783"/>
                  <a:pt x="3768834" y="1714351"/>
                  <a:pt x="3776870" y="1709530"/>
                </a:cubicBezTo>
                <a:cubicBezTo>
                  <a:pt x="3850362" y="1665434"/>
                  <a:pt x="3761093" y="1740040"/>
                  <a:pt x="3836504" y="1679713"/>
                </a:cubicBezTo>
                <a:cubicBezTo>
                  <a:pt x="3843821" y="1673859"/>
                  <a:pt x="3848758" y="1665282"/>
                  <a:pt x="3856383" y="1659835"/>
                </a:cubicBezTo>
                <a:cubicBezTo>
                  <a:pt x="3872103" y="1648607"/>
                  <a:pt x="3889780" y="1640388"/>
                  <a:pt x="3906078" y="1630017"/>
                </a:cubicBezTo>
                <a:cubicBezTo>
                  <a:pt x="3926234" y="1617191"/>
                  <a:pt x="3945557" y="1603087"/>
                  <a:pt x="3965713" y="1590261"/>
                </a:cubicBezTo>
                <a:cubicBezTo>
                  <a:pt x="3982011" y="1579889"/>
                  <a:pt x="4000324" y="1572511"/>
                  <a:pt x="4015409" y="1560443"/>
                </a:cubicBezTo>
                <a:cubicBezTo>
                  <a:pt x="4073285" y="1514142"/>
                  <a:pt x="4044979" y="1527395"/>
                  <a:pt x="4094922" y="1510748"/>
                </a:cubicBezTo>
                <a:cubicBezTo>
                  <a:pt x="4137229" y="1468439"/>
                  <a:pt x="4087414" y="1513035"/>
                  <a:pt x="4164496" y="1470991"/>
                </a:cubicBezTo>
                <a:cubicBezTo>
                  <a:pt x="4306540" y="1393513"/>
                  <a:pt x="4177970" y="1460886"/>
                  <a:pt x="4244009" y="1411356"/>
                </a:cubicBezTo>
                <a:cubicBezTo>
                  <a:pt x="4263121" y="1397022"/>
                  <a:pt x="4283488" y="1384426"/>
                  <a:pt x="4303643" y="1371600"/>
                </a:cubicBezTo>
                <a:cubicBezTo>
                  <a:pt x="4319941" y="1361228"/>
                  <a:pt x="4336774" y="1351721"/>
                  <a:pt x="4353339" y="1341782"/>
                </a:cubicBezTo>
                <a:cubicBezTo>
                  <a:pt x="4369904" y="1331843"/>
                  <a:pt x="4387950" y="1324033"/>
                  <a:pt x="4403035" y="1311965"/>
                </a:cubicBezTo>
                <a:cubicBezTo>
                  <a:pt x="4419600" y="1298713"/>
                  <a:pt x="4435759" y="1284937"/>
                  <a:pt x="4452730" y="1272209"/>
                </a:cubicBezTo>
                <a:cubicBezTo>
                  <a:pt x="4462287" y="1265042"/>
                  <a:pt x="4472991" y="1259497"/>
                  <a:pt x="4482548" y="1252330"/>
                </a:cubicBezTo>
                <a:cubicBezTo>
                  <a:pt x="4499519" y="1239602"/>
                  <a:pt x="4516136" y="1226380"/>
                  <a:pt x="4532243" y="1212574"/>
                </a:cubicBezTo>
                <a:cubicBezTo>
                  <a:pt x="4539358" y="1206475"/>
                  <a:pt x="4544804" y="1198549"/>
                  <a:pt x="4552122" y="1192695"/>
                </a:cubicBezTo>
                <a:cubicBezTo>
                  <a:pt x="4561450" y="1185233"/>
                  <a:pt x="4572869" y="1180591"/>
                  <a:pt x="4581939" y="1172817"/>
                </a:cubicBezTo>
                <a:cubicBezTo>
                  <a:pt x="4596169" y="1160620"/>
                  <a:pt x="4607061" y="1144769"/>
                  <a:pt x="4621696" y="1133061"/>
                </a:cubicBezTo>
                <a:cubicBezTo>
                  <a:pt x="4640351" y="1118137"/>
                  <a:pt x="4664437" y="1110197"/>
                  <a:pt x="4681330" y="1093304"/>
                </a:cubicBezTo>
                <a:cubicBezTo>
                  <a:pt x="4704521" y="1070113"/>
                  <a:pt x="4723615" y="1041922"/>
                  <a:pt x="4750904" y="1023730"/>
                </a:cubicBezTo>
                <a:cubicBezTo>
                  <a:pt x="4760843" y="1017104"/>
                  <a:pt x="4771794" y="1011788"/>
                  <a:pt x="4780722" y="1003852"/>
                </a:cubicBezTo>
                <a:cubicBezTo>
                  <a:pt x="4801733" y="985175"/>
                  <a:pt x="4817867" y="961084"/>
                  <a:pt x="4840357" y="944217"/>
                </a:cubicBezTo>
                <a:cubicBezTo>
                  <a:pt x="4853609" y="934278"/>
                  <a:pt x="4868970" y="926657"/>
                  <a:pt x="4880113" y="914400"/>
                </a:cubicBezTo>
                <a:cubicBezTo>
                  <a:pt x="4902399" y="889885"/>
                  <a:pt x="4919870" y="861391"/>
                  <a:pt x="4939748" y="834887"/>
                </a:cubicBezTo>
                <a:cubicBezTo>
                  <a:pt x="4949687" y="821635"/>
                  <a:pt x="4960376" y="808913"/>
                  <a:pt x="4969565" y="795130"/>
                </a:cubicBezTo>
                <a:cubicBezTo>
                  <a:pt x="4982817" y="775252"/>
                  <a:pt x="4992429" y="752388"/>
                  <a:pt x="5009322" y="735495"/>
                </a:cubicBezTo>
                <a:cubicBezTo>
                  <a:pt x="5034560" y="710257"/>
                  <a:pt x="5042412" y="706304"/>
                  <a:pt x="5059017" y="675861"/>
                </a:cubicBezTo>
                <a:cubicBezTo>
                  <a:pt x="5100660" y="599517"/>
                  <a:pt x="5083730" y="615420"/>
                  <a:pt x="5118652" y="566530"/>
                </a:cubicBezTo>
                <a:cubicBezTo>
                  <a:pt x="5128280" y="553050"/>
                  <a:pt x="5137865" y="539500"/>
                  <a:pt x="5148470" y="526774"/>
                </a:cubicBezTo>
                <a:cubicBezTo>
                  <a:pt x="5154469" y="519575"/>
                  <a:pt x="5163150" y="514692"/>
                  <a:pt x="5168348" y="506895"/>
                </a:cubicBezTo>
                <a:cubicBezTo>
                  <a:pt x="5220673" y="428406"/>
                  <a:pt x="5152931" y="502434"/>
                  <a:pt x="5218043" y="437322"/>
                </a:cubicBezTo>
                <a:cubicBezTo>
                  <a:pt x="5236268" y="382650"/>
                  <a:pt x="5217032" y="431639"/>
                  <a:pt x="5247861" y="377687"/>
                </a:cubicBezTo>
                <a:cubicBezTo>
                  <a:pt x="5255212" y="364823"/>
                  <a:pt x="5260116" y="350635"/>
                  <a:pt x="5267739" y="337930"/>
                </a:cubicBezTo>
                <a:cubicBezTo>
                  <a:pt x="5280031" y="317444"/>
                  <a:pt x="5294244" y="298173"/>
                  <a:pt x="5307496" y="278295"/>
                </a:cubicBezTo>
                <a:cubicBezTo>
                  <a:pt x="5314122" y="268356"/>
                  <a:pt x="5323597" y="259810"/>
                  <a:pt x="5327374" y="248478"/>
                </a:cubicBezTo>
                <a:cubicBezTo>
                  <a:pt x="5346376" y="191471"/>
                  <a:pt x="5324449" y="242438"/>
                  <a:pt x="5357191" y="198782"/>
                </a:cubicBezTo>
                <a:cubicBezTo>
                  <a:pt x="5424623" y="108873"/>
                  <a:pt x="5371239" y="164858"/>
                  <a:pt x="5416826" y="119269"/>
                </a:cubicBezTo>
                <a:cubicBezTo>
                  <a:pt x="5427324" y="87776"/>
                  <a:pt x="5424624" y="87159"/>
                  <a:pt x="5446643" y="59635"/>
                </a:cubicBezTo>
                <a:cubicBezTo>
                  <a:pt x="5452497" y="52317"/>
                  <a:pt x="5460668" y="47074"/>
                  <a:pt x="5466522" y="39756"/>
                </a:cubicBezTo>
                <a:cubicBezTo>
                  <a:pt x="5511477" y="-16437"/>
                  <a:pt x="5469137" y="27202"/>
                  <a:pt x="5496339" y="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40EBA1-4D5C-4848-AE6B-F685421EF737}"/>
              </a:ext>
            </a:extLst>
          </p:cNvPr>
          <p:cNvSpPr/>
          <p:nvPr/>
        </p:nvSpPr>
        <p:spPr>
          <a:xfrm>
            <a:off x="7732643" y="1162878"/>
            <a:ext cx="288306" cy="655983"/>
          </a:xfrm>
          <a:custGeom>
            <a:avLst/>
            <a:gdLst>
              <a:gd name="connsiteX0" fmla="*/ 0 w 288306"/>
              <a:gd name="connsiteY0" fmla="*/ 655983 h 655983"/>
              <a:gd name="connsiteX1" fmla="*/ 39757 w 288306"/>
              <a:gd name="connsiteY1" fmla="*/ 556592 h 655983"/>
              <a:gd name="connsiteX2" fmla="*/ 49696 w 288306"/>
              <a:gd name="connsiteY2" fmla="*/ 526774 h 655983"/>
              <a:gd name="connsiteX3" fmla="*/ 89453 w 288306"/>
              <a:gd name="connsiteY3" fmla="*/ 477079 h 655983"/>
              <a:gd name="connsiteX4" fmla="*/ 119270 w 288306"/>
              <a:gd name="connsiteY4" fmla="*/ 387626 h 655983"/>
              <a:gd name="connsiteX5" fmla="*/ 129209 w 288306"/>
              <a:gd name="connsiteY5" fmla="*/ 357809 h 655983"/>
              <a:gd name="connsiteX6" fmla="*/ 149087 w 288306"/>
              <a:gd name="connsiteY6" fmla="*/ 327992 h 655983"/>
              <a:gd name="connsiteX7" fmla="*/ 168966 w 288306"/>
              <a:gd name="connsiteY7" fmla="*/ 268357 h 655983"/>
              <a:gd name="connsiteX8" fmla="*/ 188844 w 288306"/>
              <a:gd name="connsiteY8" fmla="*/ 238539 h 655983"/>
              <a:gd name="connsiteX9" fmla="*/ 208722 w 288306"/>
              <a:gd name="connsiteY9" fmla="*/ 178905 h 655983"/>
              <a:gd name="connsiteX10" fmla="*/ 228600 w 288306"/>
              <a:gd name="connsiteY10" fmla="*/ 119270 h 655983"/>
              <a:gd name="connsiteX11" fmla="*/ 238540 w 288306"/>
              <a:gd name="connsiteY11" fmla="*/ 89452 h 655983"/>
              <a:gd name="connsiteX12" fmla="*/ 258418 w 288306"/>
              <a:gd name="connsiteY12" fmla="*/ 59635 h 655983"/>
              <a:gd name="connsiteX13" fmla="*/ 268357 w 288306"/>
              <a:gd name="connsiteY13" fmla="*/ 29818 h 655983"/>
              <a:gd name="connsiteX14" fmla="*/ 288235 w 288306"/>
              <a:gd name="connsiteY14" fmla="*/ 0 h 6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06" h="655983">
                <a:moveTo>
                  <a:pt x="0" y="655983"/>
                </a:moveTo>
                <a:cubicBezTo>
                  <a:pt x="45549" y="496569"/>
                  <a:pt x="-4588" y="645283"/>
                  <a:pt x="39757" y="556592"/>
                </a:cubicBezTo>
                <a:cubicBezTo>
                  <a:pt x="44442" y="547221"/>
                  <a:pt x="45011" y="536145"/>
                  <a:pt x="49696" y="526774"/>
                </a:cubicBezTo>
                <a:cubicBezTo>
                  <a:pt x="62234" y="501697"/>
                  <a:pt x="70963" y="495568"/>
                  <a:pt x="89453" y="477079"/>
                </a:cubicBezTo>
                <a:lnTo>
                  <a:pt x="119270" y="387626"/>
                </a:lnTo>
                <a:cubicBezTo>
                  <a:pt x="122583" y="377687"/>
                  <a:pt x="123398" y="366526"/>
                  <a:pt x="129209" y="357809"/>
                </a:cubicBezTo>
                <a:cubicBezTo>
                  <a:pt x="135835" y="347870"/>
                  <a:pt x="144236" y="338908"/>
                  <a:pt x="149087" y="327992"/>
                </a:cubicBezTo>
                <a:cubicBezTo>
                  <a:pt x="157597" y="308844"/>
                  <a:pt x="157343" y="285792"/>
                  <a:pt x="168966" y="268357"/>
                </a:cubicBezTo>
                <a:cubicBezTo>
                  <a:pt x="175592" y="258418"/>
                  <a:pt x="183993" y="249455"/>
                  <a:pt x="188844" y="238539"/>
                </a:cubicBezTo>
                <a:cubicBezTo>
                  <a:pt x="197354" y="219392"/>
                  <a:pt x="202096" y="198783"/>
                  <a:pt x="208722" y="178905"/>
                </a:cubicBezTo>
                <a:lnTo>
                  <a:pt x="228600" y="119270"/>
                </a:lnTo>
                <a:cubicBezTo>
                  <a:pt x="231913" y="109331"/>
                  <a:pt x="232728" y="98169"/>
                  <a:pt x="238540" y="89452"/>
                </a:cubicBezTo>
                <a:cubicBezTo>
                  <a:pt x="245166" y="79513"/>
                  <a:pt x="253076" y="70319"/>
                  <a:pt x="258418" y="59635"/>
                </a:cubicBezTo>
                <a:cubicBezTo>
                  <a:pt x="263103" y="50264"/>
                  <a:pt x="262967" y="38802"/>
                  <a:pt x="268357" y="29818"/>
                </a:cubicBezTo>
                <a:cubicBezTo>
                  <a:pt x="290578" y="-7217"/>
                  <a:pt x="288235" y="24547"/>
                  <a:pt x="288235" y="0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F552A1A-A147-077D-EFC2-61C4D6170D03}"/>
              </a:ext>
            </a:extLst>
          </p:cNvPr>
          <p:cNvSpPr/>
          <p:nvPr/>
        </p:nvSpPr>
        <p:spPr>
          <a:xfrm>
            <a:off x="2325757" y="1769165"/>
            <a:ext cx="6390860" cy="2187754"/>
          </a:xfrm>
          <a:custGeom>
            <a:avLst/>
            <a:gdLst>
              <a:gd name="connsiteX0" fmla="*/ 0 w 6390860"/>
              <a:gd name="connsiteY0" fmla="*/ 0 h 2187754"/>
              <a:gd name="connsiteX1" fmla="*/ 29817 w 6390860"/>
              <a:gd name="connsiteY1" fmla="*/ 79513 h 2187754"/>
              <a:gd name="connsiteX2" fmla="*/ 109330 w 6390860"/>
              <a:gd name="connsiteY2" fmla="*/ 188844 h 2187754"/>
              <a:gd name="connsiteX3" fmla="*/ 278295 w 6390860"/>
              <a:gd name="connsiteY3" fmla="*/ 367748 h 2187754"/>
              <a:gd name="connsiteX4" fmla="*/ 337930 w 6390860"/>
              <a:gd name="connsiteY4" fmla="*/ 437322 h 2187754"/>
              <a:gd name="connsiteX5" fmla="*/ 437321 w 6390860"/>
              <a:gd name="connsiteY5" fmla="*/ 536713 h 2187754"/>
              <a:gd name="connsiteX6" fmla="*/ 496956 w 6390860"/>
              <a:gd name="connsiteY6" fmla="*/ 596348 h 2187754"/>
              <a:gd name="connsiteX7" fmla="*/ 546652 w 6390860"/>
              <a:gd name="connsiteY7" fmla="*/ 646044 h 2187754"/>
              <a:gd name="connsiteX8" fmla="*/ 636104 w 6390860"/>
              <a:gd name="connsiteY8" fmla="*/ 745435 h 2187754"/>
              <a:gd name="connsiteX9" fmla="*/ 685800 w 6390860"/>
              <a:gd name="connsiteY9" fmla="*/ 785192 h 2187754"/>
              <a:gd name="connsiteX10" fmla="*/ 735495 w 6390860"/>
              <a:gd name="connsiteY10" fmla="*/ 834887 h 2187754"/>
              <a:gd name="connsiteX11" fmla="*/ 785191 w 6390860"/>
              <a:gd name="connsiteY11" fmla="*/ 874644 h 2187754"/>
              <a:gd name="connsiteX12" fmla="*/ 884582 w 6390860"/>
              <a:gd name="connsiteY12" fmla="*/ 974035 h 2187754"/>
              <a:gd name="connsiteX13" fmla="*/ 924339 w 6390860"/>
              <a:gd name="connsiteY13" fmla="*/ 1013792 h 2187754"/>
              <a:gd name="connsiteX14" fmla="*/ 1013791 w 6390860"/>
              <a:gd name="connsiteY14" fmla="*/ 1083365 h 2187754"/>
              <a:gd name="connsiteX15" fmla="*/ 1053547 w 6390860"/>
              <a:gd name="connsiteY15" fmla="*/ 1123122 h 2187754"/>
              <a:gd name="connsiteX16" fmla="*/ 1103243 w 6390860"/>
              <a:gd name="connsiteY16" fmla="*/ 1152939 h 2187754"/>
              <a:gd name="connsiteX17" fmla="*/ 1192695 w 6390860"/>
              <a:gd name="connsiteY17" fmla="*/ 1222513 h 2187754"/>
              <a:gd name="connsiteX18" fmla="*/ 1292086 w 6390860"/>
              <a:gd name="connsiteY18" fmla="*/ 1282148 h 2187754"/>
              <a:gd name="connsiteX19" fmla="*/ 1361660 w 6390860"/>
              <a:gd name="connsiteY19" fmla="*/ 1321905 h 2187754"/>
              <a:gd name="connsiteX20" fmla="*/ 1431234 w 6390860"/>
              <a:gd name="connsiteY20" fmla="*/ 1351722 h 2187754"/>
              <a:gd name="connsiteX21" fmla="*/ 1600200 w 6390860"/>
              <a:gd name="connsiteY21" fmla="*/ 1441174 h 2187754"/>
              <a:gd name="connsiteX22" fmla="*/ 1659834 w 6390860"/>
              <a:gd name="connsiteY22" fmla="*/ 1461052 h 2187754"/>
              <a:gd name="connsiteX23" fmla="*/ 1739347 w 6390860"/>
              <a:gd name="connsiteY23" fmla="*/ 1490870 h 2187754"/>
              <a:gd name="connsiteX24" fmla="*/ 1818860 w 6390860"/>
              <a:gd name="connsiteY24" fmla="*/ 1510748 h 2187754"/>
              <a:gd name="connsiteX25" fmla="*/ 1997765 w 6390860"/>
              <a:gd name="connsiteY25" fmla="*/ 1570383 h 2187754"/>
              <a:gd name="connsiteX26" fmla="*/ 2077278 w 6390860"/>
              <a:gd name="connsiteY26" fmla="*/ 1590261 h 2187754"/>
              <a:gd name="connsiteX27" fmla="*/ 2146852 w 6390860"/>
              <a:gd name="connsiteY27" fmla="*/ 1610139 h 2187754"/>
              <a:gd name="connsiteX28" fmla="*/ 2355573 w 6390860"/>
              <a:gd name="connsiteY28" fmla="*/ 1649896 h 2187754"/>
              <a:gd name="connsiteX29" fmla="*/ 2464904 w 6390860"/>
              <a:gd name="connsiteY29" fmla="*/ 1669774 h 2187754"/>
              <a:gd name="connsiteX30" fmla="*/ 2743200 w 6390860"/>
              <a:gd name="connsiteY30" fmla="*/ 1719470 h 2187754"/>
              <a:gd name="connsiteX31" fmla="*/ 3081130 w 6390860"/>
              <a:gd name="connsiteY31" fmla="*/ 1789044 h 2187754"/>
              <a:gd name="connsiteX32" fmla="*/ 3180521 w 6390860"/>
              <a:gd name="connsiteY32" fmla="*/ 1808922 h 2187754"/>
              <a:gd name="connsiteX33" fmla="*/ 3260034 w 6390860"/>
              <a:gd name="connsiteY33" fmla="*/ 1828800 h 2187754"/>
              <a:gd name="connsiteX34" fmla="*/ 3329608 w 6390860"/>
              <a:gd name="connsiteY34" fmla="*/ 1838739 h 2187754"/>
              <a:gd name="connsiteX35" fmla="*/ 3448878 w 6390860"/>
              <a:gd name="connsiteY35" fmla="*/ 1858618 h 2187754"/>
              <a:gd name="connsiteX36" fmla="*/ 3637721 w 6390860"/>
              <a:gd name="connsiteY36" fmla="*/ 1898374 h 2187754"/>
              <a:gd name="connsiteX37" fmla="*/ 3677478 w 6390860"/>
              <a:gd name="connsiteY37" fmla="*/ 1908313 h 2187754"/>
              <a:gd name="connsiteX38" fmla="*/ 3747052 w 6390860"/>
              <a:gd name="connsiteY38" fmla="*/ 1928192 h 2187754"/>
              <a:gd name="connsiteX39" fmla="*/ 3816626 w 6390860"/>
              <a:gd name="connsiteY39" fmla="*/ 1938131 h 2187754"/>
              <a:gd name="connsiteX40" fmla="*/ 3935895 w 6390860"/>
              <a:gd name="connsiteY40" fmla="*/ 1967948 h 2187754"/>
              <a:gd name="connsiteX41" fmla="*/ 4065104 w 6390860"/>
              <a:gd name="connsiteY41" fmla="*/ 1987826 h 2187754"/>
              <a:gd name="connsiteX42" fmla="*/ 4164495 w 6390860"/>
              <a:gd name="connsiteY42" fmla="*/ 2007705 h 2187754"/>
              <a:gd name="connsiteX43" fmla="*/ 4263886 w 6390860"/>
              <a:gd name="connsiteY43" fmla="*/ 2017644 h 2187754"/>
              <a:gd name="connsiteX44" fmla="*/ 4452730 w 6390860"/>
              <a:gd name="connsiteY44" fmla="*/ 2037522 h 2187754"/>
              <a:gd name="connsiteX45" fmla="*/ 4701208 w 6390860"/>
              <a:gd name="connsiteY45" fmla="*/ 2067339 h 2187754"/>
              <a:gd name="connsiteX46" fmla="*/ 4790660 w 6390860"/>
              <a:gd name="connsiteY46" fmla="*/ 2087218 h 2187754"/>
              <a:gd name="connsiteX47" fmla="*/ 5059017 w 6390860"/>
              <a:gd name="connsiteY47" fmla="*/ 2107096 h 2187754"/>
              <a:gd name="connsiteX48" fmla="*/ 5178286 w 6390860"/>
              <a:gd name="connsiteY48" fmla="*/ 2126974 h 2187754"/>
              <a:gd name="connsiteX49" fmla="*/ 5267739 w 6390860"/>
              <a:gd name="connsiteY49" fmla="*/ 2136913 h 2187754"/>
              <a:gd name="connsiteX50" fmla="*/ 5426765 w 6390860"/>
              <a:gd name="connsiteY50" fmla="*/ 2156792 h 2187754"/>
              <a:gd name="connsiteX51" fmla="*/ 5585791 w 6390860"/>
              <a:gd name="connsiteY51" fmla="*/ 2166731 h 2187754"/>
              <a:gd name="connsiteX52" fmla="*/ 5834269 w 6390860"/>
              <a:gd name="connsiteY52" fmla="*/ 2186609 h 2187754"/>
              <a:gd name="connsiteX53" fmla="*/ 6390860 w 6390860"/>
              <a:gd name="connsiteY53" fmla="*/ 2186609 h 21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390860" h="2187754">
                <a:moveTo>
                  <a:pt x="0" y="0"/>
                </a:moveTo>
                <a:cubicBezTo>
                  <a:pt x="9939" y="26504"/>
                  <a:pt x="17158" y="54195"/>
                  <a:pt x="29817" y="79513"/>
                </a:cubicBezTo>
                <a:cubicBezTo>
                  <a:pt x="42335" y="104549"/>
                  <a:pt x="89284" y="166889"/>
                  <a:pt x="109330" y="188844"/>
                </a:cubicBezTo>
                <a:cubicBezTo>
                  <a:pt x="164638" y="249420"/>
                  <a:pt x="221973" y="308113"/>
                  <a:pt x="278295" y="367748"/>
                </a:cubicBezTo>
                <a:cubicBezTo>
                  <a:pt x="296786" y="423222"/>
                  <a:pt x="276319" y="379819"/>
                  <a:pt x="337930" y="437322"/>
                </a:cubicBezTo>
                <a:cubicBezTo>
                  <a:pt x="372182" y="469291"/>
                  <a:pt x="404191" y="503583"/>
                  <a:pt x="437321" y="536713"/>
                </a:cubicBezTo>
                <a:lnTo>
                  <a:pt x="496956" y="596348"/>
                </a:lnTo>
                <a:cubicBezTo>
                  <a:pt x="513521" y="612913"/>
                  <a:pt x="532017" y="627751"/>
                  <a:pt x="546652" y="646044"/>
                </a:cubicBezTo>
                <a:cubicBezTo>
                  <a:pt x="584305" y="693110"/>
                  <a:pt x="589892" y="703844"/>
                  <a:pt x="636104" y="745435"/>
                </a:cubicBezTo>
                <a:cubicBezTo>
                  <a:pt x="651872" y="759626"/>
                  <a:pt x="670032" y="771001"/>
                  <a:pt x="685800" y="785192"/>
                </a:cubicBezTo>
                <a:cubicBezTo>
                  <a:pt x="703213" y="800863"/>
                  <a:pt x="718082" y="819216"/>
                  <a:pt x="735495" y="834887"/>
                </a:cubicBezTo>
                <a:cubicBezTo>
                  <a:pt x="751263" y="849078"/>
                  <a:pt x="769682" y="860169"/>
                  <a:pt x="785191" y="874644"/>
                </a:cubicBezTo>
                <a:cubicBezTo>
                  <a:pt x="819443" y="906613"/>
                  <a:pt x="851452" y="940905"/>
                  <a:pt x="884582" y="974035"/>
                </a:cubicBezTo>
                <a:cubicBezTo>
                  <a:pt x="897834" y="987287"/>
                  <a:pt x="909545" y="1002286"/>
                  <a:pt x="924339" y="1013792"/>
                </a:cubicBezTo>
                <a:cubicBezTo>
                  <a:pt x="954156" y="1036983"/>
                  <a:pt x="987081" y="1056654"/>
                  <a:pt x="1013791" y="1083365"/>
                </a:cubicBezTo>
                <a:cubicBezTo>
                  <a:pt x="1027043" y="1096617"/>
                  <a:pt x="1038753" y="1111616"/>
                  <a:pt x="1053547" y="1123122"/>
                </a:cubicBezTo>
                <a:cubicBezTo>
                  <a:pt x="1068796" y="1134982"/>
                  <a:pt x="1087523" y="1141711"/>
                  <a:pt x="1103243" y="1152939"/>
                </a:cubicBezTo>
                <a:cubicBezTo>
                  <a:pt x="1133981" y="1174895"/>
                  <a:pt x="1160304" y="1203078"/>
                  <a:pt x="1192695" y="1222513"/>
                </a:cubicBezTo>
                <a:lnTo>
                  <a:pt x="1292086" y="1282148"/>
                </a:lnTo>
                <a:cubicBezTo>
                  <a:pt x="1315109" y="1295691"/>
                  <a:pt x="1337109" y="1311383"/>
                  <a:pt x="1361660" y="1321905"/>
                </a:cubicBezTo>
                <a:cubicBezTo>
                  <a:pt x="1384851" y="1331844"/>
                  <a:pt x="1408666" y="1340438"/>
                  <a:pt x="1431234" y="1351722"/>
                </a:cubicBezTo>
                <a:cubicBezTo>
                  <a:pt x="1512384" y="1392296"/>
                  <a:pt x="1478978" y="1400767"/>
                  <a:pt x="1600200" y="1441174"/>
                </a:cubicBezTo>
                <a:cubicBezTo>
                  <a:pt x="1620078" y="1447800"/>
                  <a:pt x="1640101" y="1454005"/>
                  <a:pt x="1659834" y="1461052"/>
                </a:cubicBezTo>
                <a:cubicBezTo>
                  <a:pt x="1686492" y="1470573"/>
                  <a:pt x="1712329" y="1482427"/>
                  <a:pt x="1739347" y="1490870"/>
                </a:cubicBezTo>
                <a:cubicBezTo>
                  <a:pt x="1765423" y="1499019"/>
                  <a:pt x="1792748" y="1502714"/>
                  <a:pt x="1818860" y="1510748"/>
                </a:cubicBezTo>
                <a:cubicBezTo>
                  <a:pt x="1878941" y="1529234"/>
                  <a:pt x="1936781" y="1555137"/>
                  <a:pt x="1997765" y="1570383"/>
                </a:cubicBezTo>
                <a:lnTo>
                  <a:pt x="2077278" y="1590261"/>
                </a:lnTo>
                <a:cubicBezTo>
                  <a:pt x="2100583" y="1596476"/>
                  <a:pt x="2123268" y="1605085"/>
                  <a:pt x="2146852" y="1610139"/>
                </a:cubicBezTo>
                <a:cubicBezTo>
                  <a:pt x="2216104" y="1624979"/>
                  <a:pt x="2285962" y="1636844"/>
                  <a:pt x="2355573" y="1649896"/>
                </a:cubicBezTo>
                <a:cubicBezTo>
                  <a:pt x="2391980" y="1656722"/>
                  <a:pt x="2428745" y="1661739"/>
                  <a:pt x="2464904" y="1669774"/>
                </a:cubicBezTo>
                <a:cubicBezTo>
                  <a:pt x="2676311" y="1716754"/>
                  <a:pt x="2583022" y="1703452"/>
                  <a:pt x="2743200" y="1719470"/>
                </a:cubicBezTo>
                <a:cubicBezTo>
                  <a:pt x="2947360" y="1770510"/>
                  <a:pt x="2798611" y="1736071"/>
                  <a:pt x="3081130" y="1789044"/>
                </a:cubicBezTo>
                <a:cubicBezTo>
                  <a:pt x="3114338" y="1795270"/>
                  <a:pt x="3147743" y="1800728"/>
                  <a:pt x="3180521" y="1808922"/>
                </a:cubicBezTo>
                <a:cubicBezTo>
                  <a:pt x="3207025" y="1815548"/>
                  <a:pt x="3233245" y="1823442"/>
                  <a:pt x="3260034" y="1828800"/>
                </a:cubicBezTo>
                <a:cubicBezTo>
                  <a:pt x="3283006" y="1833394"/>
                  <a:pt x="3306468" y="1835085"/>
                  <a:pt x="3329608" y="1838739"/>
                </a:cubicBezTo>
                <a:cubicBezTo>
                  <a:pt x="3369420" y="1845025"/>
                  <a:pt x="3409307" y="1850959"/>
                  <a:pt x="3448878" y="1858618"/>
                </a:cubicBezTo>
                <a:cubicBezTo>
                  <a:pt x="3512033" y="1870842"/>
                  <a:pt x="3574862" y="1884709"/>
                  <a:pt x="3637721" y="1898374"/>
                </a:cubicBezTo>
                <a:cubicBezTo>
                  <a:pt x="3651069" y="1901276"/>
                  <a:pt x="3664299" y="1904719"/>
                  <a:pt x="3677478" y="1908313"/>
                </a:cubicBezTo>
                <a:cubicBezTo>
                  <a:pt x="3700748" y="1914659"/>
                  <a:pt x="3723468" y="1923138"/>
                  <a:pt x="3747052" y="1928192"/>
                </a:cubicBezTo>
                <a:cubicBezTo>
                  <a:pt x="3769959" y="1933101"/>
                  <a:pt x="3793702" y="1933305"/>
                  <a:pt x="3816626" y="1938131"/>
                </a:cubicBezTo>
                <a:cubicBezTo>
                  <a:pt x="3856727" y="1946573"/>
                  <a:pt x="3895711" y="1959911"/>
                  <a:pt x="3935895" y="1967948"/>
                </a:cubicBezTo>
                <a:cubicBezTo>
                  <a:pt x="3978625" y="1976494"/>
                  <a:pt x="4022172" y="1980359"/>
                  <a:pt x="4065104" y="1987826"/>
                </a:cubicBezTo>
                <a:cubicBezTo>
                  <a:pt x="4098391" y="1993615"/>
                  <a:pt x="4131082" y="2002693"/>
                  <a:pt x="4164495" y="2007705"/>
                </a:cubicBezTo>
                <a:cubicBezTo>
                  <a:pt x="4197422" y="2012644"/>
                  <a:pt x="4230767" y="2014218"/>
                  <a:pt x="4263886" y="2017644"/>
                </a:cubicBezTo>
                <a:cubicBezTo>
                  <a:pt x="4326846" y="2024157"/>
                  <a:pt x="4390170" y="2027898"/>
                  <a:pt x="4452730" y="2037522"/>
                </a:cubicBezTo>
                <a:cubicBezTo>
                  <a:pt x="4621369" y="2063466"/>
                  <a:pt x="4538513" y="2053781"/>
                  <a:pt x="4701208" y="2067339"/>
                </a:cubicBezTo>
                <a:cubicBezTo>
                  <a:pt x="4731025" y="2073965"/>
                  <a:pt x="4760333" y="2083579"/>
                  <a:pt x="4790660" y="2087218"/>
                </a:cubicBezTo>
                <a:cubicBezTo>
                  <a:pt x="5172041" y="2132985"/>
                  <a:pt x="4768754" y="2069236"/>
                  <a:pt x="5059017" y="2107096"/>
                </a:cubicBezTo>
                <a:cubicBezTo>
                  <a:pt x="5098983" y="2112309"/>
                  <a:pt x="5138386" y="2121274"/>
                  <a:pt x="5178286" y="2126974"/>
                </a:cubicBezTo>
                <a:cubicBezTo>
                  <a:pt x="5207986" y="2131217"/>
                  <a:pt x="5237970" y="2133192"/>
                  <a:pt x="5267739" y="2136913"/>
                </a:cubicBezTo>
                <a:cubicBezTo>
                  <a:pt x="5345530" y="2146637"/>
                  <a:pt x="5341541" y="2149974"/>
                  <a:pt x="5426765" y="2156792"/>
                </a:cubicBezTo>
                <a:cubicBezTo>
                  <a:pt x="5479708" y="2161028"/>
                  <a:pt x="5532848" y="2162496"/>
                  <a:pt x="5585791" y="2166731"/>
                </a:cubicBezTo>
                <a:cubicBezTo>
                  <a:pt x="5716481" y="2177186"/>
                  <a:pt x="5665747" y="2184268"/>
                  <a:pt x="5834269" y="2186609"/>
                </a:cubicBezTo>
                <a:cubicBezTo>
                  <a:pt x="6019781" y="2189186"/>
                  <a:pt x="6205330" y="2186609"/>
                  <a:pt x="6390860" y="2186609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684559C-47A0-0EF6-0969-6CE6B9DE1948}"/>
              </a:ext>
            </a:extLst>
          </p:cNvPr>
          <p:cNvSpPr/>
          <p:nvPr/>
        </p:nvSpPr>
        <p:spPr>
          <a:xfrm>
            <a:off x="2146852" y="1451113"/>
            <a:ext cx="188844" cy="367748"/>
          </a:xfrm>
          <a:custGeom>
            <a:avLst/>
            <a:gdLst>
              <a:gd name="connsiteX0" fmla="*/ 188844 w 188844"/>
              <a:gd name="connsiteY0" fmla="*/ 367748 h 367748"/>
              <a:gd name="connsiteX1" fmla="*/ 99391 w 188844"/>
              <a:gd name="connsiteY1" fmla="*/ 248478 h 367748"/>
              <a:gd name="connsiteX2" fmla="*/ 89452 w 188844"/>
              <a:gd name="connsiteY2" fmla="*/ 218661 h 367748"/>
              <a:gd name="connsiteX3" fmla="*/ 49696 w 188844"/>
              <a:gd name="connsiteY3" fmla="*/ 168965 h 367748"/>
              <a:gd name="connsiteX4" fmla="*/ 19878 w 188844"/>
              <a:gd name="connsiteY4" fmla="*/ 79513 h 367748"/>
              <a:gd name="connsiteX5" fmla="*/ 0 w 188844"/>
              <a:gd name="connsiteY5" fmla="*/ 19878 h 367748"/>
              <a:gd name="connsiteX6" fmla="*/ 0 w 188844"/>
              <a:gd name="connsiteY6" fmla="*/ 0 h 36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844" h="367748">
                <a:moveTo>
                  <a:pt x="188844" y="367748"/>
                </a:moveTo>
                <a:cubicBezTo>
                  <a:pt x="113896" y="260680"/>
                  <a:pt x="147866" y="296953"/>
                  <a:pt x="99391" y="248478"/>
                </a:cubicBezTo>
                <a:cubicBezTo>
                  <a:pt x="96078" y="238539"/>
                  <a:pt x="94137" y="228032"/>
                  <a:pt x="89452" y="218661"/>
                </a:cubicBezTo>
                <a:cubicBezTo>
                  <a:pt x="76915" y="193586"/>
                  <a:pt x="68184" y="187454"/>
                  <a:pt x="49696" y="168965"/>
                </a:cubicBezTo>
                <a:lnTo>
                  <a:pt x="19878" y="79513"/>
                </a:lnTo>
                <a:cubicBezTo>
                  <a:pt x="19877" y="79511"/>
                  <a:pt x="0" y="19879"/>
                  <a:pt x="0" y="19878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8654E-25CA-4FA5-8356-A81D3DDEA460}"/>
              </a:ext>
            </a:extLst>
          </p:cNvPr>
          <p:cNvSpPr txBox="1"/>
          <p:nvPr/>
        </p:nvSpPr>
        <p:spPr>
          <a:xfrm>
            <a:off x="6987209" y="606287"/>
            <a:ext cx="12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F5FAC-5BC8-D29D-B6A2-429730461C98}"/>
              </a:ext>
            </a:extLst>
          </p:cNvPr>
          <p:cNvSpPr txBox="1"/>
          <p:nvPr/>
        </p:nvSpPr>
        <p:spPr>
          <a:xfrm>
            <a:off x="8176894" y="1302026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9ABCC-778B-0BBB-DD0F-04139AA10F81}"/>
              </a:ext>
            </a:extLst>
          </p:cNvPr>
          <p:cNvSpPr txBox="1"/>
          <p:nvPr/>
        </p:nvSpPr>
        <p:spPr>
          <a:xfrm>
            <a:off x="2146852" y="25146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E57F2-397D-506A-2038-D8C972B5F8F5}"/>
              </a:ext>
            </a:extLst>
          </p:cNvPr>
          <p:cNvSpPr txBox="1"/>
          <p:nvPr/>
        </p:nvSpPr>
        <p:spPr>
          <a:xfrm rot="16200000">
            <a:off x="1096337" y="790952"/>
            <a:ext cx="84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42AC0-66DE-FE90-13C9-9B0C4401C677}"/>
              </a:ext>
            </a:extLst>
          </p:cNvPr>
          <p:cNvSpPr txBox="1"/>
          <p:nvPr/>
        </p:nvSpPr>
        <p:spPr>
          <a:xfrm>
            <a:off x="6203733" y="473254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3B16C-5B78-8263-5388-AA722D77CDCB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124413" y="2852438"/>
            <a:ext cx="14117" cy="158462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45911E-1EB5-2C1B-5958-BA2F53A46A74}"/>
              </a:ext>
            </a:extLst>
          </p:cNvPr>
          <p:cNvSpPr txBox="1"/>
          <p:nvPr/>
        </p:nvSpPr>
        <p:spPr>
          <a:xfrm>
            <a:off x="4401109" y="2140884"/>
            <a:ext cx="137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Trade-off point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9EB17C06-C947-AA11-D327-3DC8EF55492C}"/>
              </a:ext>
            </a:extLst>
          </p:cNvPr>
          <p:cNvSpPr/>
          <p:nvPr/>
        </p:nvSpPr>
        <p:spPr>
          <a:xfrm>
            <a:off x="5115670" y="2448661"/>
            <a:ext cx="45719" cy="321866"/>
          </a:xfrm>
          <a:prstGeom prst="downArrow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89C99-B09A-B8B5-ACF2-A7A20239CF45}"/>
              </a:ext>
            </a:extLst>
          </p:cNvPr>
          <p:cNvSpPr txBox="1"/>
          <p:nvPr/>
        </p:nvSpPr>
        <p:spPr>
          <a:xfrm>
            <a:off x="8176894" y="606287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Bias error + Variance error</a:t>
            </a:r>
          </a:p>
        </p:txBody>
      </p:sp>
    </p:spTree>
    <p:extLst>
      <p:ext uri="{BB962C8B-B14F-4D97-AF65-F5344CB8AC3E}">
        <p14:creationId xmlns:p14="http://schemas.microsoft.com/office/powerpoint/2010/main" val="394044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23CED6-407D-E9A3-604E-527B78DECCA0}"/>
              </a:ext>
            </a:extLst>
          </p:cNvPr>
          <p:cNvSpPr/>
          <p:nvPr/>
        </p:nvSpPr>
        <p:spPr>
          <a:xfrm>
            <a:off x="3140602" y="1719470"/>
            <a:ext cx="4025348" cy="2514600"/>
          </a:xfrm>
          <a:prstGeom prst="ellipse">
            <a:avLst/>
          </a:prstGeom>
          <a:gradFill rotWithShape="1">
            <a:gsLst>
              <a:gs pos="0">
                <a:srgbClr val="FC9147">
                  <a:tint val="100000"/>
                  <a:shade val="100000"/>
                  <a:satMod val="130000"/>
                </a:srgbClr>
              </a:gs>
              <a:gs pos="100000">
                <a:srgbClr val="FC914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FC914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56D9F-E610-9689-DCBA-00F38D3ECECA}"/>
              </a:ext>
            </a:extLst>
          </p:cNvPr>
          <p:cNvSpPr txBox="1"/>
          <p:nvPr/>
        </p:nvSpPr>
        <p:spPr>
          <a:xfrm>
            <a:off x="4214418" y="2386975"/>
            <a:ext cx="132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98A94-6BF0-88B6-2989-2E1CB023F6BD}"/>
              </a:ext>
            </a:extLst>
          </p:cNvPr>
          <p:cNvSpPr txBox="1"/>
          <p:nvPr/>
        </p:nvSpPr>
        <p:spPr>
          <a:xfrm>
            <a:off x="5153276" y="303143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2FEE2-FB23-B8A2-752C-26753E3C36E4}"/>
              </a:ext>
            </a:extLst>
          </p:cNvPr>
          <p:cNvSpPr txBox="1"/>
          <p:nvPr/>
        </p:nvSpPr>
        <p:spPr>
          <a:xfrm>
            <a:off x="6680753" y="1848678"/>
            <a:ext cx="98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5B6A3-84C4-C11A-BF16-5F424C3F5456}"/>
              </a:ext>
            </a:extLst>
          </p:cNvPr>
          <p:cNvSpPr txBox="1"/>
          <p:nvPr/>
        </p:nvSpPr>
        <p:spPr>
          <a:xfrm>
            <a:off x="288235" y="5108713"/>
            <a:ext cx="3397084" cy="92333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the useful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the data set that we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capture for 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7949A-6CF6-F4AF-B436-B00255A0ABFB}"/>
              </a:ext>
            </a:extLst>
          </p:cNvPr>
          <p:cNvSpPr txBox="1"/>
          <p:nvPr/>
        </p:nvSpPr>
        <p:spPr>
          <a:xfrm>
            <a:off x="5550179" y="4982589"/>
            <a:ext cx="4269117" cy="92333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Noise(or randomness) is the unwanted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useless part of the data we do not want,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must eliminate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89154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4CF50-EDC4-2B94-13EB-620EA08AD3DD}"/>
              </a:ext>
            </a:extLst>
          </p:cNvPr>
          <p:cNvSpPr txBox="1"/>
          <p:nvPr/>
        </p:nvSpPr>
        <p:spPr>
          <a:xfrm>
            <a:off x="854765" y="1381539"/>
            <a:ext cx="3695242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Causes of Bias error (underfit)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Model too simple</a:t>
            </a:r>
          </a:p>
          <a:p>
            <a:pPr marL="342900" indent="-342900">
              <a:buAutoNum type="arabicPeriod"/>
            </a:pPr>
            <a:r>
              <a:rPr lang="en-US" dirty="0"/>
              <a:t>Insufficient relevant descriptive </a:t>
            </a:r>
          </a:p>
          <a:p>
            <a:r>
              <a:rPr lang="en-US" dirty="0"/>
              <a:t>      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611D3-2729-D4F0-4F8B-B37B007609DC}"/>
              </a:ext>
            </a:extLst>
          </p:cNvPr>
          <p:cNvSpPr txBox="1"/>
          <p:nvPr/>
        </p:nvSpPr>
        <p:spPr>
          <a:xfrm>
            <a:off x="5321680" y="1381539"/>
            <a:ext cx="4640629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Causes of Variance error (Overfit)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Model too complex</a:t>
            </a:r>
          </a:p>
          <a:p>
            <a:pPr marL="342900" indent="-342900">
              <a:buAutoNum type="arabicPeriod"/>
            </a:pPr>
            <a:r>
              <a:rPr lang="en-US" dirty="0"/>
              <a:t>Redundant and noisy descriptive features</a:t>
            </a:r>
          </a:p>
          <a:p>
            <a:pPr marL="342900" indent="-342900">
              <a:buAutoNum type="arabicPeriod"/>
            </a:pPr>
            <a:r>
              <a:rPr lang="en-US" dirty="0"/>
              <a:t>Insufficient training data</a:t>
            </a:r>
          </a:p>
          <a:p>
            <a:pPr marL="342900" indent="-342900">
              <a:buAutoNum type="arabicPeriod"/>
            </a:pPr>
            <a:r>
              <a:rPr lang="en-US" dirty="0"/>
              <a:t>Data Leakage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83BD2-F217-AAD0-1E27-81DE64C81BE8}"/>
              </a:ext>
            </a:extLst>
          </p:cNvPr>
          <p:cNvSpPr txBox="1"/>
          <p:nvPr/>
        </p:nvSpPr>
        <p:spPr>
          <a:xfrm>
            <a:off x="367225" y="3223675"/>
            <a:ext cx="4670322" cy="2800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Example: </a:t>
            </a:r>
          </a:p>
          <a:p>
            <a:r>
              <a:rPr lang="en-US" sz="1600" dirty="0"/>
              <a:t>Consider the case where you are </a:t>
            </a:r>
          </a:p>
          <a:p>
            <a:r>
              <a:rPr lang="en-US" sz="1600" dirty="0"/>
              <a:t>attempting to predict default/repay</a:t>
            </a:r>
          </a:p>
          <a:p>
            <a:r>
              <a:rPr lang="en-US" sz="1600" dirty="0"/>
              <a:t>outcomes for  applications for a loan</a:t>
            </a:r>
          </a:p>
          <a:p>
            <a:r>
              <a:rPr lang="en-US" sz="1600" dirty="0"/>
              <a:t>from a bank.</a:t>
            </a:r>
          </a:p>
          <a:p>
            <a:r>
              <a:rPr lang="en-US" sz="1600" dirty="0"/>
              <a:t>You have the following descriptive features:</a:t>
            </a:r>
          </a:p>
          <a:p>
            <a:r>
              <a:rPr lang="en-US" sz="1600" dirty="0"/>
              <a:t>ages, incomes, previous loan history, number </a:t>
            </a:r>
          </a:p>
          <a:p>
            <a:r>
              <a:rPr lang="en-US" sz="1600" dirty="0"/>
              <a:t>of dependents, loan-to-salary ratio etc.</a:t>
            </a:r>
          </a:p>
          <a:p>
            <a:r>
              <a:rPr lang="en-US" sz="1600" dirty="0"/>
              <a:t>You decide only to use the incomes </a:t>
            </a:r>
          </a:p>
          <a:p>
            <a:r>
              <a:rPr lang="en-US" sz="1600" dirty="0"/>
              <a:t>of the applicants to build your model, and ignore</a:t>
            </a:r>
          </a:p>
          <a:p>
            <a:r>
              <a:rPr lang="en-US" sz="1600" dirty="0"/>
              <a:t>all other ‘would be “ useful descriptive features. </a:t>
            </a:r>
          </a:p>
        </p:txBody>
      </p:sp>
    </p:spTree>
    <p:extLst>
      <p:ext uri="{BB962C8B-B14F-4D97-AF65-F5344CB8AC3E}">
        <p14:creationId xmlns:p14="http://schemas.microsoft.com/office/powerpoint/2010/main" val="339344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7908B-C330-9BCE-6046-BA76EDB7EEB6}"/>
              </a:ext>
            </a:extLst>
          </p:cNvPr>
          <p:cNvSpPr txBox="1"/>
          <p:nvPr/>
        </p:nvSpPr>
        <p:spPr>
          <a:xfrm>
            <a:off x="412313" y="722779"/>
            <a:ext cx="4857035" cy="28623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Cause and Remedies  for Bias error (underfit)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Model too simple:</a:t>
            </a:r>
          </a:p>
          <a:p>
            <a:r>
              <a:rPr lang="en-US" dirty="0"/>
              <a:t>       Fit more complex models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Insufficient relevant descriptive </a:t>
            </a:r>
          </a:p>
          <a:p>
            <a:r>
              <a:rPr lang="en-US" dirty="0"/>
              <a:t>       features</a:t>
            </a:r>
          </a:p>
          <a:p>
            <a:r>
              <a:rPr lang="en-US" dirty="0"/>
              <a:t>       Add more features to your model, feature </a:t>
            </a:r>
          </a:p>
          <a:p>
            <a:r>
              <a:rPr lang="en-US" dirty="0"/>
              <a:t>       engineering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836AD-4C3B-CE3D-F130-D8B858DE78B9}"/>
              </a:ext>
            </a:extLst>
          </p:cNvPr>
          <p:cNvSpPr txBox="1"/>
          <p:nvPr/>
        </p:nvSpPr>
        <p:spPr>
          <a:xfrm>
            <a:off x="6096000" y="722779"/>
            <a:ext cx="4530023" cy="28623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Causes of Variance error (Overfit)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Model too complex</a:t>
            </a:r>
          </a:p>
          <a:p>
            <a:r>
              <a:rPr lang="en-US" dirty="0"/>
              <a:t>        Regularization, tuning</a:t>
            </a:r>
          </a:p>
          <a:p>
            <a:endParaRPr lang="en-US" dirty="0"/>
          </a:p>
          <a:p>
            <a:r>
              <a:rPr lang="en-US" dirty="0"/>
              <a:t>2. Redundant and noisy descriptive features</a:t>
            </a:r>
          </a:p>
          <a:p>
            <a:r>
              <a:rPr lang="en-US" dirty="0"/>
              <a:t>      Feature elimination</a:t>
            </a:r>
          </a:p>
          <a:p>
            <a:r>
              <a:rPr lang="en-US" dirty="0"/>
              <a:t>3. Insufficient training data</a:t>
            </a:r>
          </a:p>
          <a:p>
            <a:r>
              <a:rPr lang="en-US" dirty="0"/>
              <a:t>     Increase the training data</a:t>
            </a:r>
          </a:p>
          <a:p>
            <a:pPr marL="342900" indent="-342900">
              <a:buAutoNum type="arabicPeriod"/>
            </a:pPr>
            <a:r>
              <a:rPr lang="en-US" dirty="0"/>
              <a:t>Data Leakage</a:t>
            </a:r>
          </a:p>
        </p:txBody>
      </p:sp>
    </p:spTree>
    <p:extLst>
      <p:ext uri="{BB962C8B-B14F-4D97-AF65-F5344CB8AC3E}">
        <p14:creationId xmlns:p14="http://schemas.microsoft.com/office/powerpoint/2010/main" val="168940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5CFD87-A3E9-87A2-C554-F8C51D6ACC7F}"/>
              </a:ext>
            </a:extLst>
          </p:cNvPr>
          <p:cNvSpPr txBox="1"/>
          <p:nvPr/>
        </p:nvSpPr>
        <p:spPr>
          <a:xfrm>
            <a:off x="1248697" y="1229032"/>
            <a:ext cx="619432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=bM6jcoyK2ps</a:t>
            </a:r>
          </a:p>
        </p:txBody>
      </p:sp>
    </p:spTree>
    <p:extLst>
      <p:ext uri="{BB962C8B-B14F-4D97-AF65-F5344CB8AC3E}">
        <p14:creationId xmlns:p14="http://schemas.microsoft.com/office/powerpoint/2010/main" val="15740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ople at meeting">
            <a:extLst>
              <a:ext uri="{FF2B5EF4-FFF2-40B4-BE49-F238E27FC236}">
                <a16:creationId xmlns:a16="http://schemas.microsoft.com/office/drawing/2014/main" id="{3A0BCA0F-FC21-2A19-573F-49A10109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59617"/>
            <a:ext cx="3924300" cy="274320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EDFF31-4C3C-28BA-AD5E-AAA0B5C7F560}"/>
              </a:ext>
            </a:extLst>
          </p:cNvPr>
          <p:cNvGraphicFramePr>
            <a:graphicFrameLocks noGrp="1"/>
          </p:cNvGraphicFramePr>
          <p:nvPr/>
        </p:nvGraphicFramePr>
        <p:xfrm>
          <a:off x="5471409" y="2687254"/>
          <a:ext cx="6415791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226">
                  <a:extLst>
                    <a:ext uri="{9D8B030D-6E8A-4147-A177-3AD203B41FA5}">
                      <a16:colId xmlns:a16="http://schemas.microsoft.com/office/drawing/2014/main" val="3003210473"/>
                    </a:ext>
                  </a:extLst>
                </a:gridCol>
                <a:gridCol w="1707091">
                  <a:extLst>
                    <a:ext uri="{9D8B030D-6E8A-4147-A177-3AD203B41FA5}">
                      <a16:colId xmlns:a16="http://schemas.microsoft.com/office/drawing/2014/main" val="386259459"/>
                    </a:ext>
                  </a:extLst>
                </a:gridCol>
                <a:gridCol w="972779">
                  <a:extLst>
                    <a:ext uri="{9D8B030D-6E8A-4147-A177-3AD203B41FA5}">
                      <a16:colId xmlns:a16="http://schemas.microsoft.com/office/drawing/2014/main" val="3929775207"/>
                    </a:ext>
                  </a:extLst>
                </a:gridCol>
                <a:gridCol w="1593537">
                  <a:extLst>
                    <a:ext uri="{9D8B030D-6E8A-4147-A177-3AD203B41FA5}">
                      <a16:colId xmlns:a16="http://schemas.microsoft.com/office/drawing/2014/main" val="1522669711"/>
                    </a:ext>
                  </a:extLst>
                </a:gridCol>
                <a:gridCol w="1283158">
                  <a:extLst>
                    <a:ext uri="{9D8B030D-6E8A-4147-A177-3AD203B41FA5}">
                      <a16:colId xmlns:a16="http://schemas.microsoft.com/office/drawing/2014/main" val="506063049"/>
                    </a:ext>
                  </a:extLst>
                </a:gridCol>
              </a:tblGrid>
              <a:tr h="588160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Occupation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Loan-Salary</a:t>
                      </a:r>
                    </a:p>
                    <a:p>
                      <a:r>
                        <a:rPr lang="en-US" b="1" dirty="0"/>
                        <a:t>    Ration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Outcome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16466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99713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26004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018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3438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89858"/>
                  </a:ext>
                </a:extLst>
              </a:tr>
              <a:tr h="31670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3944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BE4E21C-9D38-5E2E-7547-CEDF7CB5219E}"/>
              </a:ext>
            </a:extLst>
          </p:cNvPr>
          <p:cNvSpPr/>
          <p:nvPr/>
        </p:nvSpPr>
        <p:spPr>
          <a:xfrm>
            <a:off x="5471408" y="3270638"/>
            <a:ext cx="6415791" cy="2248525"/>
          </a:xfrm>
          <a:prstGeom prst="rect">
            <a:avLst/>
          </a:prstGeom>
          <a:noFill/>
          <a:ln w="984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8C572DA-4F03-1DCD-938C-841C76ADCE6C}"/>
              </a:ext>
            </a:extLst>
          </p:cNvPr>
          <p:cNvSpPr/>
          <p:nvPr/>
        </p:nvSpPr>
        <p:spPr>
          <a:xfrm>
            <a:off x="4909277" y="3270638"/>
            <a:ext cx="374754" cy="22485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48EDB-6F19-721E-EB17-F7ABB1221768}"/>
              </a:ext>
            </a:extLst>
          </p:cNvPr>
          <p:cNvSpPr txBox="1"/>
          <p:nvPr/>
        </p:nvSpPr>
        <p:spPr>
          <a:xfrm>
            <a:off x="3247062" y="4210234"/>
            <a:ext cx="125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 Train set</a:t>
            </a:r>
          </a:p>
        </p:txBody>
      </p:sp>
    </p:spTree>
    <p:extLst>
      <p:ext uri="{BB962C8B-B14F-4D97-AF65-F5344CB8AC3E}">
        <p14:creationId xmlns:p14="http://schemas.microsoft.com/office/powerpoint/2010/main" val="103465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14:cNvPr>
              <p14:cNvContentPartPr/>
              <p14:nvPr/>
            </p14:nvContentPartPr>
            <p14:xfrm>
              <a:off x="-6574" y="-16631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" y="-168081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704175FB-C1E1-A9FA-0B95-B8F8E7A9BA1B}"/>
              </a:ext>
            </a:extLst>
          </p:cNvPr>
          <p:cNvSpPr/>
          <p:nvPr/>
        </p:nvSpPr>
        <p:spPr>
          <a:xfrm>
            <a:off x="4925183" y="3938350"/>
            <a:ext cx="374754" cy="1019330"/>
          </a:xfrm>
          <a:prstGeom prst="leftBrace">
            <a:avLst>
              <a:gd name="adj1" fmla="val 93999"/>
              <a:gd name="adj2" fmla="val 495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F8F53-A25B-DD5B-24F7-5F6921100510}"/>
              </a:ext>
            </a:extLst>
          </p:cNvPr>
          <p:cNvSpPr txBox="1"/>
          <p:nvPr/>
        </p:nvSpPr>
        <p:spPr>
          <a:xfrm>
            <a:off x="827174" y="4588348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 Test set</a:t>
            </a:r>
          </a:p>
        </p:txBody>
      </p:sp>
      <p:pic>
        <p:nvPicPr>
          <p:cNvPr id="2" name="Picture 1" descr="People at meeting">
            <a:extLst>
              <a:ext uri="{FF2B5EF4-FFF2-40B4-BE49-F238E27FC236}">
                <a16:creationId xmlns:a16="http://schemas.microsoft.com/office/drawing/2014/main" id="{4F19BF33-CE4D-6C88-8199-DF57C2BE4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359617"/>
            <a:ext cx="3924300" cy="2743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D537D-C687-1658-AE41-B3228682EB65}"/>
              </a:ext>
            </a:extLst>
          </p:cNvPr>
          <p:cNvSpPr txBox="1"/>
          <p:nvPr/>
        </p:nvSpPr>
        <p:spPr>
          <a:xfrm flipH="1">
            <a:off x="4906509" y="1064302"/>
            <a:ext cx="6845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we give the  X –Train and Y-Train set to the analyst and he ‘learns’ from it, then we give him only the </a:t>
            </a:r>
            <a:r>
              <a:rPr lang="en-US" b="1" dirty="0">
                <a:solidFill>
                  <a:srgbClr val="FF0000"/>
                </a:solidFill>
              </a:rPr>
              <a:t>X -Test  for him to predict the Outcome for that set.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E08D8-D241-5CEB-7753-7B2B57E10848}"/>
              </a:ext>
            </a:extLst>
          </p:cNvPr>
          <p:cNvGraphicFramePr>
            <a:graphicFrameLocks noGrp="1"/>
          </p:cNvGraphicFramePr>
          <p:nvPr/>
        </p:nvGraphicFramePr>
        <p:xfrm>
          <a:off x="3029886" y="3906914"/>
          <a:ext cx="8127175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420">
                  <a:extLst>
                    <a:ext uri="{9D8B030D-6E8A-4147-A177-3AD203B41FA5}">
                      <a16:colId xmlns:a16="http://schemas.microsoft.com/office/drawing/2014/main" val="3003210473"/>
                    </a:ext>
                  </a:extLst>
                </a:gridCol>
                <a:gridCol w="2162450">
                  <a:extLst>
                    <a:ext uri="{9D8B030D-6E8A-4147-A177-3AD203B41FA5}">
                      <a16:colId xmlns:a16="http://schemas.microsoft.com/office/drawing/2014/main" val="386259459"/>
                    </a:ext>
                  </a:extLst>
                </a:gridCol>
                <a:gridCol w="1232264">
                  <a:extLst>
                    <a:ext uri="{9D8B030D-6E8A-4147-A177-3AD203B41FA5}">
                      <a16:colId xmlns:a16="http://schemas.microsoft.com/office/drawing/2014/main" val="3929775207"/>
                    </a:ext>
                  </a:extLst>
                </a:gridCol>
                <a:gridCol w="2018606">
                  <a:extLst>
                    <a:ext uri="{9D8B030D-6E8A-4147-A177-3AD203B41FA5}">
                      <a16:colId xmlns:a16="http://schemas.microsoft.com/office/drawing/2014/main" val="1522669711"/>
                    </a:ext>
                  </a:extLst>
                </a:gridCol>
                <a:gridCol w="1625435">
                  <a:extLst>
                    <a:ext uri="{9D8B030D-6E8A-4147-A177-3AD203B41FA5}">
                      <a16:colId xmlns:a16="http://schemas.microsoft.com/office/drawing/2014/main" val="506063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Occupation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Loan-Salary</a:t>
                      </a:r>
                    </a:p>
                    <a:p>
                      <a:r>
                        <a:rPr lang="en-US" b="1" dirty="0"/>
                        <a:t>    Ration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1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16503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8B1C4B8-8914-1053-3DDA-1B1FED3F5F33}"/>
              </a:ext>
            </a:extLst>
          </p:cNvPr>
          <p:cNvSpPr/>
          <p:nvPr/>
        </p:nvSpPr>
        <p:spPr>
          <a:xfrm>
            <a:off x="3029886" y="4483697"/>
            <a:ext cx="6482001" cy="1175817"/>
          </a:xfrm>
          <a:prstGeom prst="rect">
            <a:avLst/>
          </a:prstGeom>
          <a:noFill/>
          <a:ln w="984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14:cNvPr>
              <p14:cNvContentPartPr/>
              <p14:nvPr/>
            </p14:nvContentPartPr>
            <p14:xfrm>
              <a:off x="-6574" y="-16631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" y="-168081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E9D537D-C687-1658-AE41-B3228682EB65}"/>
              </a:ext>
            </a:extLst>
          </p:cNvPr>
          <p:cNvSpPr txBox="1"/>
          <p:nvPr/>
        </p:nvSpPr>
        <p:spPr>
          <a:xfrm flipH="1">
            <a:off x="2021453" y="5690950"/>
            <a:ext cx="68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6CE08D8-D241-5CEB-7753-7B2B57E1084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49191" y="1950720"/>
              <a:ext cx="6547751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27107">
                      <a:extLst>
                        <a:ext uri="{9D8B030D-6E8A-4147-A177-3AD203B41FA5}">
                          <a16:colId xmlns:a16="http://schemas.microsoft.com/office/drawing/2014/main" val="1522669711"/>
                        </a:ext>
                      </a:extLst>
                    </a:gridCol>
                    <a:gridCol w="2920644">
                      <a:extLst>
                        <a:ext uri="{9D8B030D-6E8A-4147-A177-3AD203B41FA5}">
                          <a16:colId xmlns:a16="http://schemas.microsoft.com/office/drawing/2014/main" val="50606304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Prediction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Outcome (observation)</a:t>
                          </a:r>
                          <a:r>
                            <a:rPr lang="en-US" b="1" baseline="0" dirty="0"/>
                            <a:t> </a:t>
                          </a:r>
                          <a:r>
                            <a:rPr lang="en-US" b="1" i="1" baseline="0" dirty="0">
                              <a:solidFill>
                                <a:srgbClr val="FF0000"/>
                              </a:solidFill>
                            </a:rPr>
                            <a:t>y</a:t>
                          </a:r>
                          <a:endParaRPr lang="en-US" b="1" i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01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921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24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1650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6CE08D8-D241-5CEB-7753-7B2B57E108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667040"/>
                  </p:ext>
                </p:extLst>
              </p:nvPr>
            </p:nvGraphicFramePr>
            <p:xfrm>
              <a:off x="1649191" y="1950720"/>
              <a:ext cx="6547751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27107">
                      <a:extLst>
                        <a:ext uri="{9D8B030D-6E8A-4147-A177-3AD203B41FA5}">
                          <a16:colId xmlns:a16="http://schemas.microsoft.com/office/drawing/2014/main" val="1522669711"/>
                        </a:ext>
                      </a:extLst>
                    </a:gridCol>
                    <a:gridCol w="2920644">
                      <a:extLst>
                        <a:ext uri="{9D8B030D-6E8A-4147-A177-3AD203B41FA5}">
                          <a16:colId xmlns:a16="http://schemas.microsoft.com/office/drawing/2014/main" val="5060630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6897" r="-8111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Outcome (observation)</a:t>
                          </a:r>
                          <a:r>
                            <a:rPr lang="en-US" b="1" baseline="0" dirty="0"/>
                            <a:t> </a:t>
                          </a:r>
                          <a:r>
                            <a:rPr lang="en-US" b="1" i="1" baseline="0" dirty="0">
                              <a:solidFill>
                                <a:srgbClr val="FF0000"/>
                              </a:solidFill>
                            </a:rPr>
                            <a:t>y</a:t>
                          </a:r>
                          <a:endParaRPr lang="en-US" b="1" i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01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921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repaid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24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default</a:t>
                          </a:r>
                        </a:p>
                      </a:txBody>
                      <a:tcPr>
                        <a:solidFill>
                          <a:srgbClr val="EDDE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1650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FD4150-90ED-DF5A-F8E7-1306383A947F}"/>
              </a:ext>
            </a:extLst>
          </p:cNvPr>
          <p:cNvSpPr txBox="1"/>
          <p:nvPr/>
        </p:nvSpPr>
        <p:spPr>
          <a:xfrm>
            <a:off x="1423567" y="4234544"/>
            <a:ext cx="934486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can evaluate the the accuracy of the predictions from the Analyst.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metrics that we can use for this evaluation. </a:t>
            </a:r>
          </a:p>
        </p:txBody>
      </p:sp>
    </p:spTree>
    <p:extLst>
      <p:ext uri="{BB962C8B-B14F-4D97-AF65-F5344CB8AC3E}">
        <p14:creationId xmlns:p14="http://schemas.microsoft.com/office/powerpoint/2010/main" val="268878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6AB380-A027-4384-676A-B6965C462DF8}"/>
              </a:ext>
            </a:extLst>
          </p:cNvPr>
          <p:cNvGraphicFramePr>
            <a:graphicFrameLocks noGrp="1"/>
          </p:cNvGraphicFramePr>
          <p:nvPr/>
        </p:nvGraphicFramePr>
        <p:xfrm>
          <a:off x="1959272" y="1178496"/>
          <a:ext cx="8127175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420">
                  <a:extLst>
                    <a:ext uri="{9D8B030D-6E8A-4147-A177-3AD203B41FA5}">
                      <a16:colId xmlns:a16="http://schemas.microsoft.com/office/drawing/2014/main" val="3003210473"/>
                    </a:ext>
                  </a:extLst>
                </a:gridCol>
                <a:gridCol w="2162450">
                  <a:extLst>
                    <a:ext uri="{9D8B030D-6E8A-4147-A177-3AD203B41FA5}">
                      <a16:colId xmlns:a16="http://schemas.microsoft.com/office/drawing/2014/main" val="386259459"/>
                    </a:ext>
                  </a:extLst>
                </a:gridCol>
                <a:gridCol w="1232264">
                  <a:extLst>
                    <a:ext uri="{9D8B030D-6E8A-4147-A177-3AD203B41FA5}">
                      <a16:colId xmlns:a16="http://schemas.microsoft.com/office/drawing/2014/main" val="3929775207"/>
                    </a:ext>
                  </a:extLst>
                </a:gridCol>
                <a:gridCol w="2018606">
                  <a:extLst>
                    <a:ext uri="{9D8B030D-6E8A-4147-A177-3AD203B41FA5}">
                      <a16:colId xmlns:a16="http://schemas.microsoft.com/office/drawing/2014/main" val="1522669711"/>
                    </a:ext>
                  </a:extLst>
                </a:gridCol>
                <a:gridCol w="1625435">
                  <a:extLst>
                    <a:ext uri="{9D8B030D-6E8A-4147-A177-3AD203B41FA5}">
                      <a16:colId xmlns:a16="http://schemas.microsoft.com/office/drawing/2014/main" val="506063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Occupation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Loan-Salary</a:t>
                      </a:r>
                    </a:p>
                    <a:p>
                      <a:r>
                        <a:rPr lang="en-US" b="1" dirty="0"/>
                        <a:t>    Ration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Outcome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1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9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2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39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repaid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ED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1650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14:cNvPr>
              <p14:cNvContentPartPr/>
              <p14:nvPr/>
            </p14:nvContentPartPr>
            <p14:xfrm>
              <a:off x="-6574" y="-16631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525B7C-9046-98BB-7D9D-C3CFD37F86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" y="-168081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8B1C4B8-8914-1053-3DDA-1B1FED3F5F33}"/>
              </a:ext>
            </a:extLst>
          </p:cNvPr>
          <p:cNvSpPr/>
          <p:nvPr/>
        </p:nvSpPr>
        <p:spPr>
          <a:xfrm>
            <a:off x="1959272" y="1835815"/>
            <a:ext cx="8127175" cy="2248525"/>
          </a:xfrm>
          <a:prstGeom prst="rect">
            <a:avLst/>
          </a:prstGeom>
          <a:noFill/>
          <a:ln w="984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359A090-E6B8-E39C-0E58-9B0EADDD44A9}"/>
              </a:ext>
            </a:extLst>
          </p:cNvPr>
          <p:cNvSpPr/>
          <p:nvPr/>
        </p:nvSpPr>
        <p:spPr>
          <a:xfrm>
            <a:off x="1466766" y="1973759"/>
            <a:ext cx="374754" cy="22485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5F86E6-77CB-CAA4-8740-7B0B48A1614A}"/>
              </a:ext>
            </a:extLst>
          </p:cNvPr>
          <p:cNvSpPr txBox="1"/>
          <p:nvPr/>
        </p:nvSpPr>
        <p:spPr>
          <a:xfrm>
            <a:off x="264019" y="2797416"/>
            <a:ext cx="125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 Train set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04175FB-C1E1-A9FA-0B95-B8F8E7A9BA1B}"/>
              </a:ext>
            </a:extLst>
          </p:cNvPr>
          <p:cNvSpPr/>
          <p:nvPr/>
        </p:nvSpPr>
        <p:spPr>
          <a:xfrm>
            <a:off x="1466766" y="4210880"/>
            <a:ext cx="374754" cy="1019330"/>
          </a:xfrm>
          <a:prstGeom prst="leftBrace">
            <a:avLst>
              <a:gd name="adj1" fmla="val 93999"/>
              <a:gd name="adj2" fmla="val 495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F8F53-A25B-DD5B-24F7-5F6921100510}"/>
              </a:ext>
            </a:extLst>
          </p:cNvPr>
          <p:cNvSpPr txBox="1"/>
          <p:nvPr/>
        </p:nvSpPr>
        <p:spPr>
          <a:xfrm>
            <a:off x="238531" y="4535879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 Test set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05AAC0B-4C9D-571E-7FB0-C72AF8B29C43}"/>
              </a:ext>
            </a:extLst>
          </p:cNvPr>
          <p:cNvSpPr/>
          <p:nvPr/>
        </p:nvSpPr>
        <p:spPr>
          <a:xfrm rot="10800000">
            <a:off x="10232728" y="1835815"/>
            <a:ext cx="374754" cy="22485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D448D2E-EC35-0A3B-F561-9707896682F4}"/>
              </a:ext>
            </a:extLst>
          </p:cNvPr>
          <p:cNvSpPr/>
          <p:nvPr/>
        </p:nvSpPr>
        <p:spPr>
          <a:xfrm rot="10800000">
            <a:off x="10162644" y="4136806"/>
            <a:ext cx="374754" cy="1019330"/>
          </a:xfrm>
          <a:prstGeom prst="leftBrace">
            <a:avLst>
              <a:gd name="adj1" fmla="val 93999"/>
              <a:gd name="adj2" fmla="val 495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86302-FF72-3AAE-BB0A-3C48731FD2F5}"/>
              </a:ext>
            </a:extLst>
          </p:cNvPr>
          <p:cNvSpPr txBox="1"/>
          <p:nvPr/>
        </p:nvSpPr>
        <p:spPr>
          <a:xfrm>
            <a:off x="10612591" y="2428084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 Train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5517C-485C-CF59-E0D0-4C32FCFB3BB2}"/>
              </a:ext>
            </a:extLst>
          </p:cNvPr>
          <p:cNvSpPr txBox="1"/>
          <p:nvPr/>
        </p:nvSpPr>
        <p:spPr>
          <a:xfrm>
            <a:off x="10607482" y="4461805"/>
            <a:ext cx="116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 Test set</a:t>
            </a:r>
          </a:p>
        </p:txBody>
      </p:sp>
    </p:spTree>
    <p:extLst>
      <p:ext uri="{BB962C8B-B14F-4D97-AF65-F5344CB8AC3E}">
        <p14:creationId xmlns:p14="http://schemas.microsoft.com/office/powerpoint/2010/main" val="191777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6401CF-B0E5-DB8C-44D6-1F3100ACC2BC}"/>
              </a:ext>
            </a:extLst>
          </p:cNvPr>
          <p:cNvSpPr txBox="1"/>
          <p:nvPr/>
        </p:nvSpPr>
        <p:spPr>
          <a:xfrm>
            <a:off x="1809135" y="1101664"/>
            <a:ext cx="6931742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predictive </a:t>
            </a:r>
            <a:r>
              <a:rPr lang="en-A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develop a model that makes accurate predictions on new data, unseen during training.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6C213-A8A1-FCB1-3E22-597CE652E5D5}"/>
              </a:ext>
            </a:extLst>
          </p:cNvPr>
          <p:cNvSpPr txBox="1"/>
          <p:nvPr/>
        </p:nvSpPr>
        <p:spPr>
          <a:xfrm>
            <a:off x="262799" y="1043287"/>
            <a:ext cx="10677923" cy="181588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 a  model you build can perform well on the training data, but perform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poorly in the test data, then that model is not a good model for your data.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model that performs well in both the train and the test sets </a:t>
            </a:r>
          </a:p>
        </p:txBody>
      </p:sp>
    </p:spTree>
    <p:extLst>
      <p:ext uri="{BB962C8B-B14F-4D97-AF65-F5344CB8AC3E}">
        <p14:creationId xmlns:p14="http://schemas.microsoft.com/office/powerpoint/2010/main" val="10234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9EC2337-F45F-5243-975F-1AAB28950A43}"/>
              </a:ext>
            </a:extLst>
          </p:cNvPr>
          <p:cNvSpPr/>
          <p:nvPr/>
        </p:nvSpPr>
        <p:spPr>
          <a:xfrm>
            <a:off x="1292087" y="214013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8248F3F-67B4-C140-421E-D799C23E5057}"/>
              </a:ext>
            </a:extLst>
          </p:cNvPr>
          <p:cNvSpPr/>
          <p:nvPr/>
        </p:nvSpPr>
        <p:spPr>
          <a:xfrm>
            <a:off x="1470991" y="183193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FB4B893-41C4-4BE9-5FEA-A73CA1AEE9EC}"/>
              </a:ext>
            </a:extLst>
          </p:cNvPr>
          <p:cNvSpPr/>
          <p:nvPr/>
        </p:nvSpPr>
        <p:spPr>
          <a:xfrm>
            <a:off x="1785730" y="153555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1F5FAE4-BE59-4BC1-866C-01B2D9D97AB7}"/>
              </a:ext>
            </a:extLst>
          </p:cNvPr>
          <p:cNvSpPr/>
          <p:nvPr/>
        </p:nvSpPr>
        <p:spPr>
          <a:xfrm>
            <a:off x="206733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2B9E099-DA53-4C67-69C4-479AF8A6DC9B}"/>
              </a:ext>
            </a:extLst>
          </p:cNvPr>
          <p:cNvSpPr/>
          <p:nvPr/>
        </p:nvSpPr>
        <p:spPr>
          <a:xfrm>
            <a:off x="2511287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51F84AD-A9D4-E411-48D9-55E900B6F6D4}"/>
              </a:ext>
            </a:extLst>
          </p:cNvPr>
          <p:cNvSpPr/>
          <p:nvPr/>
        </p:nvSpPr>
        <p:spPr>
          <a:xfrm>
            <a:off x="2816087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DFA52BB-8377-485B-6A7F-5C4168AF507C}"/>
              </a:ext>
            </a:extLst>
          </p:cNvPr>
          <p:cNvSpPr/>
          <p:nvPr/>
        </p:nvSpPr>
        <p:spPr>
          <a:xfrm>
            <a:off x="3061252" y="139640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D5CD5C-EE27-7AB6-A13D-CF66F5BE0F45}"/>
              </a:ext>
            </a:extLst>
          </p:cNvPr>
          <p:cNvSpPr/>
          <p:nvPr/>
        </p:nvSpPr>
        <p:spPr>
          <a:xfrm>
            <a:off x="3399183" y="155704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9545923-4542-8308-98F5-12B8B0EE2085}"/>
              </a:ext>
            </a:extLst>
          </p:cNvPr>
          <p:cNvSpPr/>
          <p:nvPr/>
        </p:nvSpPr>
        <p:spPr>
          <a:xfrm>
            <a:off x="3578087" y="117604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E0BE84B-37BC-3560-80C7-5F626085507C}"/>
              </a:ext>
            </a:extLst>
          </p:cNvPr>
          <p:cNvSpPr/>
          <p:nvPr/>
        </p:nvSpPr>
        <p:spPr>
          <a:xfrm>
            <a:off x="3866322" y="83811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25806BE-4DA3-849A-18B8-1ABCF8238560}"/>
              </a:ext>
            </a:extLst>
          </p:cNvPr>
          <p:cNvSpPr/>
          <p:nvPr/>
        </p:nvSpPr>
        <p:spPr>
          <a:xfrm>
            <a:off x="6831496" y="2063850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4A977D0-C008-085D-488C-D8542754523A}"/>
              </a:ext>
            </a:extLst>
          </p:cNvPr>
          <p:cNvSpPr/>
          <p:nvPr/>
        </p:nvSpPr>
        <p:spPr>
          <a:xfrm>
            <a:off x="7010400" y="1810358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596D97C-961B-00D9-468A-DFE30F3631F7}"/>
              </a:ext>
            </a:extLst>
          </p:cNvPr>
          <p:cNvSpPr/>
          <p:nvPr/>
        </p:nvSpPr>
        <p:spPr>
          <a:xfrm>
            <a:off x="7305262" y="152722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0D0A35-C37F-54C2-B744-33D3C177C88F}"/>
              </a:ext>
            </a:extLst>
          </p:cNvPr>
          <p:cNvSpPr/>
          <p:nvPr/>
        </p:nvSpPr>
        <p:spPr>
          <a:xfrm>
            <a:off x="7596809" y="1195923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52DA413-5938-DF84-7072-019D1C20CB40}"/>
              </a:ext>
            </a:extLst>
          </p:cNvPr>
          <p:cNvSpPr/>
          <p:nvPr/>
        </p:nvSpPr>
        <p:spPr>
          <a:xfrm>
            <a:off x="8014254" y="141619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D4CC5DD-CADF-E96E-48A9-AD4FDCC2A630}"/>
              </a:ext>
            </a:extLst>
          </p:cNvPr>
          <p:cNvSpPr/>
          <p:nvPr/>
        </p:nvSpPr>
        <p:spPr>
          <a:xfrm>
            <a:off x="8428385" y="1654556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AC1F4B8-3913-C25D-2446-5D22BECC08E8}"/>
              </a:ext>
            </a:extLst>
          </p:cNvPr>
          <p:cNvSpPr/>
          <p:nvPr/>
        </p:nvSpPr>
        <p:spPr>
          <a:xfrm>
            <a:off x="8633794" y="144932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70BA78C-6621-E153-616D-404566556DCF}"/>
              </a:ext>
            </a:extLst>
          </p:cNvPr>
          <p:cNvSpPr/>
          <p:nvPr/>
        </p:nvSpPr>
        <p:spPr>
          <a:xfrm>
            <a:off x="9008168" y="1634945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D7C31A-0B67-246A-7F3D-B723619CFA86}"/>
              </a:ext>
            </a:extLst>
          </p:cNvPr>
          <p:cNvSpPr/>
          <p:nvPr/>
        </p:nvSpPr>
        <p:spPr>
          <a:xfrm>
            <a:off x="9140689" y="1273824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97C1C27-E48B-1921-B8CD-93B46960A299}"/>
              </a:ext>
            </a:extLst>
          </p:cNvPr>
          <p:cNvSpPr/>
          <p:nvPr/>
        </p:nvSpPr>
        <p:spPr>
          <a:xfrm>
            <a:off x="9319593" y="900972"/>
            <a:ext cx="178904" cy="15580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17971C-F5CF-7DD1-B8D9-A6282592FDBB}"/>
              </a:ext>
            </a:extLst>
          </p:cNvPr>
          <p:cNvGrpSpPr/>
          <p:nvPr/>
        </p:nvGrpSpPr>
        <p:grpSpPr>
          <a:xfrm>
            <a:off x="900532" y="2276499"/>
            <a:ext cx="2238480" cy="26280"/>
            <a:chOff x="900532" y="2276499"/>
            <a:chExt cx="223848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14:cNvPr>
                <p14:cNvContentPartPr/>
                <p14:nvPr/>
              </p14:nvContentPartPr>
              <p14:xfrm>
                <a:off x="900532" y="2276499"/>
                <a:ext cx="738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AF3470-A8FF-0C55-D816-61BC2BF20D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1532" y="2267499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14:cNvPr>
                <p14:cNvContentPartPr/>
                <p14:nvPr/>
              </p14:nvContentPartPr>
              <p14:xfrm>
                <a:off x="1098892" y="2283699"/>
                <a:ext cx="892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043009-4FA9-6281-AD0A-4F5E32D249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892" y="2274699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14:cNvPr>
                <p14:cNvContentPartPr/>
                <p14:nvPr/>
              </p14:nvContentPartPr>
              <p14:xfrm>
                <a:off x="1292212" y="2295579"/>
                <a:ext cx="8424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6962BD-DD40-0790-0FD1-E2D85BA79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212" y="2286579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14:cNvPr>
                <p14:cNvContentPartPr/>
                <p14:nvPr/>
              </p14:nvContentPartPr>
              <p14:xfrm>
                <a:off x="1513252" y="2288019"/>
                <a:ext cx="7884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21C49-9130-FE7A-AB63-C1997CDCD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252" y="2279019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14:cNvPr>
                <p14:cNvContentPartPr/>
                <p14:nvPr/>
              </p14:nvContentPartPr>
              <p14:xfrm>
                <a:off x="1714132" y="2295219"/>
                <a:ext cx="13392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3E445C-2E59-6015-A6E3-D31F70E51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132" y="2286219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14:cNvPr>
                <p14:cNvContentPartPr/>
                <p14:nvPr/>
              </p14:nvContentPartPr>
              <p14:xfrm>
                <a:off x="1971892" y="2296659"/>
                <a:ext cx="1314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D46229-3F12-7048-2CB7-6C0048F3F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2892" y="2287659"/>
                  <a:ext cx="14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14:cNvPr>
                <p14:cNvContentPartPr/>
                <p14:nvPr/>
              </p14:nvContentPartPr>
              <p14:xfrm>
                <a:off x="2229652" y="2289459"/>
                <a:ext cx="152640" cy="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3F346-7F4C-1387-CAC6-367D5297F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0652" y="2280459"/>
                  <a:ext cx="170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14:cNvPr>
                <p14:cNvContentPartPr/>
                <p14:nvPr/>
              </p14:nvContentPartPr>
              <p14:xfrm>
                <a:off x="2501452" y="2281179"/>
                <a:ext cx="1317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3E055F-277A-FA83-A69E-E95B50907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52" y="2272179"/>
                  <a:ext cx="14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14:cNvPr>
                <p14:cNvContentPartPr/>
                <p14:nvPr/>
              </p14:nvContentPartPr>
              <p14:xfrm>
                <a:off x="2754892" y="2288019"/>
                <a:ext cx="1414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FF608A-CE3C-8FA0-2D15-ECE9EE1884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5892" y="2279019"/>
                  <a:ext cx="159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14:cNvPr>
                <p14:cNvContentPartPr/>
                <p14:nvPr/>
              </p14:nvContentPartPr>
              <p14:xfrm>
                <a:off x="3018412" y="2285499"/>
                <a:ext cx="120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E045-BA22-9A65-A630-719B93BBE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412" y="2276499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5B4A9-07BD-C5BF-A9BB-A5150DD70755}"/>
              </a:ext>
            </a:extLst>
          </p:cNvPr>
          <p:cNvGrpSpPr/>
          <p:nvPr/>
        </p:nvGrpSpPr>
        <p:grpSpPr>
          <a:xfrm>
            <a:off x="3312532" y="2273619"/>
            <a:ext cx="373680" cy="17280"/>
            <a:chOff x="3312532" y="2273619"/>
            <a:chExt cx="37368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14:cNvPr>
                <p14:cNvContentPartPr/>
                <p14:nvPr/>
              </p14:nvContentPartPr>
              <p14:xfrm>
                <a:off x="3312532" y="2282979"/>
                <a:ext cx="117360" cy="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1DB73-0FCE-5576-F03F-9C0F5B27EE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3532" y="227397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14:cNvPr>
                <p14:cNvContentPartPr/>
                <p14:nvPr/>
              </p14:nvContentPartPr>
              <p14:xfrm>
                <a:off x="3556252" y="2273619"/>
                <a:ext cx="129960" cy="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707CCE-FD13-DB2E-4449-DC5F31284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7252" y="2264619"/>
                  <a:ext cx="1476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8CC790-D4C6-FF08-3DDC-06744D3F0E05}"/>
              </a:ext>
            </a:extLst>
          </p:cNvPr>
          <p:cNvGrpSpPr/>
          <p:nvPr/>
        </p:nvGrpSpPr>
        <p:grpSpPr>
          <a:xfrm>
            <a:off x="3860092" y="2240859"/>
            <a:ext cx="716760" cy="18360"/>
            <a:chOff x="3860092" y="2240859"/>
            <a:chExt cx="716760" cy="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14:cNvPr>
                <p14:cNvContentPartPr/>
                <p14:nvPr/>
              </p14:nvContentPartPr>
              <p14:xfrm>
                <a:off x="3860092" y="2258859"/>
                <a:ext cx="156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6270E-DE38-1520-A14D-C9C2D76B46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1092" y="2249859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14:cNvPr>
                <p14:cNvContentPartPr/>
                <p14:nvPr/>
              </p14:nvContentPartPr>
              <p14:xfrm>
                <a:off x="4167532" y="2255619"/>
                <a:ext cx="11988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E83D9-F36A-3664-94E7-B12B80FD7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8532" y="2246619"/>
                  <a:ext cx="13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14:cNvPr>
                <p14:cNvContentPartPr/>
                <p14:nvPr/>
              </p14:nvContentPartPr>
              <p14:xfrm>
                <a:off x="4433932" y="2240859"/>
                <a:ext cx="142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B2949D-FFF1-AE99-964D-657A93BEC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4932" y="2231859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14:cNvPr>
              <p14:cNvContentPartPr/>
              <p14:nvPr/>
            </p14:nvContentPartPr>
            <p14:xfrm>
              <a:off x="4749652" y="2233299"/>
              <a:ext cx="92880" cy="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62F48F-9F10-6ECE-C036-328EB6047A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40652" y="2224299"/>
                <a:ext cx="110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14:cNvPr>
              <p14:cNvContentPartPr/>
              <p14:nvPr/>
            </p14:nvContentPartPr>
            <p14:xfrm>
              <a:off x="1569412" y="2020179"/>
              <a:ext cx="360" cy="48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99BE5F-1CF1-A3BA-DCCC-0382A3458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1412" y="2002310"/>
                <a:ext cx="36000" cy="84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14:cNvPr>
              <p14:cNvContentPartPr/>
              <p14:nvPr/>
            </p14:nvContentPartPr>
            <p14:xfrm>
              <a:off x="1569412" y="2171019"/>
              <a:ext cx="2880" cy="6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6CDE82-44EB-1A6E-0C1D-6F53B1E13F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1412" y="2153019"/>
                <a:ext cx="385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14:cNvPr>
              <p14:cNvContentPartPr/>
              <p14:nvPr/>
            </p14:nvContentPartPr>
            <p14:xfrm>
              <a:off x="1877932" y="1739739"/>
              <a:ext cx="8640" cy="9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6C11863-DEE9-BBDD-5BE9-71519A71BE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59932" y="1721739"/>
                <a:ext cx="44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14:cNvPr>
              <p14:cNvContentPartPr/>
              <p14:nvPr/>
            </p14:nvContentPartPr>
            <p14:xfrm>
              <a:off x="1870732" y="1983459"/>
              <a:ext cx="360" cy="82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4750CB7-BB7B-7DB2-EB6F-7C30BB85EF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2732" y="1965538"/>
                <a:ext cx="36000" cy="11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14:cNvPr>
              <p14:cNvContentPartPr/>
              <p14:nvPr/>
            </p14:nvContentPartPr>
            <p14:xfrm>
              <a:off x="1848412" y="2190819"/>
              <a:ext cx="360" cy="71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AB0869-627D-FBBC-D445-35F6266492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0412" y="2172909"/>
                <a:ext cx="36000" cy="10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14:cNvPr>
              <p14:cNvContentPartPr/>
              <p14:nvPr/>
            </p14:nvContentPartPr>
            <p14:xfrm>
              <a:off x="2188612" y="1626339"/>
              <a:ext cx="360" cy="66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062BE5-8D36-1022-1A17-507CBD1AAE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70612" y="1608435"/>
                <a:ext cx="36000" cy="102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14:cNvPr>
              <p14:cNvContentPartPr/>
              <p14:nvPr/>
            </p14:nvContentPartPr>
            <p14:xfrm>
              <a:off x="2190772" y="1838379"/>
              <a:ext cx="360" cy="7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4CD195-C434-0A16-5D64-A91279CBE2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72772" y="1820466"/>
                <a:ext cx="36000" cy="109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14:cNvPr>
              <p14:cNvContentPartPr/>
              <p14:nvPr/>
            </p14:nvContentPartPr>
            <p14:xfrm>
              <a:off x="2199772" y="2057619"/>
              <a:ext cx="360" cy="61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3E9EA6-5BFA-6A32-F7CB-C6E576BF0D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81772" y="2039724"/>
                <a:ext cx="36000" cy="9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14:cNvPr>
              <p14:cNvContentPartPr/>
              <p14:nvPr/>
            </p14:nvContentPartPr>
            <p14:xfrm>
              <a:off x="2192212" y="2221779"/>
              <a:ext cx="36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27ECB1-AB3E-5CD0-3C21-DFAF364A50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4212" y="2204170"/>
                <a:ext cx="36000" cy="51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14:cNvPr>
              <p14:cNvContentPartPr/>
              <p14:nvPr/>
            </p14:nvContentPartPr>
            <p14:xfrm>
              <a:off x="2601532" y="1629579"/>
              <a:ext cx="2880" cy="47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671A27-3DE5-97F5-EAEA-C8A9599E2B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532" y="1611579"/>
                <a:ext cx="38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14:cNvPr>
              <p14:cNvContentPartPr/>
              <p14:nvPr/>
            </p14:nvContentPartPr>
            <p14:xfrm>
              <a:off x="2596492" y="1794099"/>
              <a:ext cx="360" cy="6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AC24EB-679E-EA6B-FDAF-3E84690EA1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8492" y="1776200"/>
                <a:ext cx="36000" cy="99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14:cNvPr>
              <p14:cNvContentPartPr/>
              <p14:nvPr/>
            </p14:nvContentPartPr>
            <p14:xfrm>
              <a:off x="2588572" y="1977339"/>
              <a:ext cx="36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191CE6-4D65-50E2-A8B2-89D6A46284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0572" y="1959457"/>
                <a:ext cx="36000" cy="90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14:cNvPr>
              <p14:cNvContentPartPr/>
              <p14:nvPr/>
            </p14:nvContentPartPr>
            <p14:xfrm>
              <a:off x="2588572" y="2172099"/>
              <a:ext cx="252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9DD20E-F7B3-3E4B-5E40-FAFE00313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0572" y="2154099"/>
                <a:ext cx="38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14:cNvPr>
              <p14:cNvContentPartPr/>
              <p14:nvPr/>
            </p14:nvContentPartPr>
            <p14:xfrm>
              <a:off x="2925172" y="1879779"/>
              <a:ext cx="360" cy="6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BE6337-86B3-BACD-DAD7-5B62EE3224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7172" y="1861877"/>
                <a:ext cx="36000" cy="10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14:cNvPr>
              <p14:cNvContentPartPr/>
              <p14:nvPr/>
            </p14:nvContentPartPr>
            <p14:xfrm>
              <a:off x="2912572" y="2079219"/>
              <a:ext cx="360" cy="6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232AA1-85E6-A3D5-4994-0909C13DE4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4572" y="2061324"/>
                <a:ext cx="36000" cy="9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14:cNvPr>
              <p14:cNvContentPartPr/>
              <p14:nvPr/>
            </p14:nvContentPartPr>
            <p14:xfrm>
              <a:off x="2904292" y="2257779"/>
              <a:ext cx="396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2240D86-3ABD-6B2B-395C-8BF8E05BDEF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86292" y="2239779"/>
                <a:ext cx="39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14:cNvPr>
              <p14:cNvContentPartPr/>
              <p14:nvPr/>
            </p14:nvContentPartPr>
            <p14:xfrm>
              <a:off x="3167092" y="1613739"/>
              <a:ext cx="5040" cy="105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F0D658-984B-101F-2022-89A4B553B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49092" y="1595739"/>
                <a:ext cx="4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14:cNvPr>
              <p14:cNvContentPartPr/>
              <p14:nvPr/>
            </p14:nvContentPartPr>
            <p14:xfrm>
              <a:off x="3191932" y="1838739"/>
              <a:ext cx="36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71D1F6B-978A-A051-9C9F-33A01EA0295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3932" y="1820828"/>
                <a:ext cx="36000" cy="108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14:cNvPr>
              <p14:cNvContentPartPr/>
              <p14:nvPr/>
            </p14:nvContentPartPr>
            <p14:xfrm>
              <a:off x="3191932" y="1984179"/>
              <a:ext cx="5400" cy="54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134DE7-D805-FCB2-2598-BEF73FE8F4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73932" y="1966179"/>
                <a:ext cx="4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14:cNvPr>
              <p14:cNvContentPartPr/>
              <p14:nvPr/>
            </p14:nvContentPartPr>
            <p14:xfrm>
              <a:off x="3204532" y="2121699"/>
              <a:ext cx="36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C5D0CA9-D334-D417-44D8-24B9C32233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86532" y="2103857"/>
                <a:ext cx="36000" cy="76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14:cNvPr>
              <p14:cNvContentPartPr/>
              <p14:nvPr/>
            </p14:nvContentPartPr>
            <p14:xfrm>
              <a:off x="3202012" y="2245899"/>
              <a:ext cx="360" cy="3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624CA9-1230-AEC1-C367-03932BD48D8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84012" y="2228064"/>
                <a:ext cx="36000" cy="7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14:cNvPr>
              <p14:cNvContentPartPr/>
              <p14:nvPr/>
            </p14:nvContentPartPr>
            <p14:xfrm>
              <a:off x="3492532" y="1758099"/>
              <a:ext cx="360" cy="5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1EE-0453-72C7-DC08-0A39155D4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4532" y="1740209"/>
                <a:ext cx="36000" cy="93741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D4A066-0FB7-CA6F-4D6E-C879B416105B}"/>
              </a:ext>
            </a:extLst>
          </p:cNvPr>
          <p:cNvGrpSpPr/>
          <p:nvPr/>
        </p:nvGrpSpPr>
        <p:grpSpPr>
          <a:xfrm>
            <a:off x="3489292" y="1895259"/>
            <a:ext cx="360" cy="73800"/>
            <a:chOff x="3489292" y="1895259"/>
            <a:chExt cx="3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14:cNvPr>
                <p14:cNvContentPartPr/>
                <p14:nvPr/>
              </p14:nvContentPartPr>
              <p14:xfrm>
                <a:off x="3489292" y="1895259"/>
                <a:ext cx="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8D4E59-1680-DCDC-7779-6F9F8062A8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1292" y="1877385"/>
                  <a:ext cx="36000" cy="86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14:cNvPr>
                <p14:cNvContentPartPr/>
                <p14:nvPr/>
              </p14:nvContentPartPr>
              <p14:xfrm>
                <a:off x="3489292" y="1943499"/>
                <a:ext cx="360" cy="2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D4F95-9920-81E4-981A-FDB55A2686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1292" y="1925749"/>
                  <a:ext cx="36000" cy="6070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14:cNvPr>
              <p14:cNvContentPartPr/>
              <p14:nvPr/>
            </p14:nvContentPartPr>
            <p14:xfrm>
              <a:off x="3495772" y="2077419"/>
              <a:ext cx="360" cy="5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83DFC8C-42A5-CF6B-BA4B-B7F594C2DF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77772" y="2059532"/>
                <a:ext cx="36000" cy="92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14:cNvPr>
              <p14:cNvContentPartPr/>
              <p14:nvPr/>
            </p14:nvContentPartPr>
            <p14:xfrm>
              <a:off x="3500092" y="2215659"/>
              <a:ext cx="360" cy="69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E8CFA6-446F-B46D-8BF0-485E05577F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2092" y="2197751"/>
                <a:ext cx="36000" cy="105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14:cNvPr>
              <p14:cNvContentPartPr/>
              <p14:nvPr/>
            </p14:nvContentPartPr>
            <p14:xfrm>
              <a:off x="3678652" y="1375779"/>
              <a:ext cx="5400" cy="7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BC9B308-A909-B908-6B39-0D52F7B921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60652" y="1357779"/>
                <a:ext cx="41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14:cNvPr>
              <p14:cNvContentPartPr/>
              <p14:nvPr/>
            </p14:nvContentPartPr>
            <p14:xfrm>
              <a:off x="3675772" y="1541019"/>
              <a:ext cx="3240" cy="6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FEB70A-9BAA-8C88-2FF2-AFB9BB38FE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57772" y="1523019"/>
                <a:ext cx="38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14:cNvPr>
              <p14:cNvContentPartPr/>
              <p14:nvPr/>
            </p14:nvContentPartPr>
            <p14:xfrm>
              <a:off x="3688732" y="1706619"/>
              <a:ext cx="360" cy="5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EA5750-98A9-EFD4-777D-6CCB6E0FB6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0732" y="1688738"/>
                <a:ext cx="36000" cy="8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14:cNvPr>
              <p14:cNvContentPartPr/>
              <p14:nvPr/>
            </p14:nvContentPartPr>
            <p14:xfrm>
              <a:off x="3690892" y="1838739"/>
              <a:ext cx="2520" cy="52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673AAE-BEE7-B5E3-3AFC-6BD15CFE0F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72892" y="1820739"/>
                <a:ext cx="38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14:cNvPr>
              <p14:cNvContentPartPr/>
              <p14:nvPr/>
            </p14:nvContentPartPr>
            <p14:xfrm>
              <a:off x="3693052" y="1980579"/>
              <a:ext cx="360" cy="6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AE8503C-D311-A717-6AE6-D4FAEB9122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75052" y="1962682"/>
                <a:ext cx="36000" cy="98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14:cNvPr>
              <p14:cNvContentPartPr/>
              <p14:nvPr/>
            </p14:nvContentPartPr>
            <p14:xfrm>
              <a:off x="3710332" y="2135019"/>
              <a:ext cx="360" cy="7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81D6882-C71D-444E-7428-6A57254F0C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92332" y="2117106"/>
                <a:ext cx="36000" cy="109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14:cNvPr>
              <p14:cNvContentPartPr/>
              <p14:nvPr/>
            </p14:nvContentPartPr>
            <p14:xfrm>
              <a:off x="3959452" y="1035579"/>
              <a:ext cx="360" cy="8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48884C6-C07F-5B8D-E8F6-E782CA731F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41452" y="1017656"/>
                <a:ext cx="36000" cy="119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14:cNvPr>
              <p14:cNvContentPartPr/>
              <p14:nvPr/>
            </p14:nvContentPartPr>
            <p14:xfrm>
              <a:off x="3975292" y="1254819"/>
              <a:ext cx="360" cy="8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C409FB-B0F5-CC1E-9958-DF9FA3A86B2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57292" y="1236897"/>
                <a:ext cx="36000" cy="11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14:cNvPr>
              <p14:cNvContentPartPr/>
              <p14:nvPr/>
            </p14:nvContentPartPr>
            <p14:xfrm>
              <a:off x="3975292" y="1461459"/>
              <a:ext cx="2880" cy="71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C3083B1-2464-3CF2-AB34-CAD34C8C130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7292" y="1443459"/>
                <a:ext cx="3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14:cNvPr>
              <p14:cNvContentPartPr/>
              <p14:nvPr/>
            </p14:nvContentPartPr>
            <p14:xfrm>
              <a:off x="3974932" y="1708779"/>
              <a:ext cx="2880" cy="7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814FF0-BDE2-9A15-1BD9-06D62BA12E1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56932" y="1690779"/>
                <a:ext cx="38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14:cNvPr>
              <p14:cNvContentPartPr/>
              <p14:nvPr/>
            </p14:nvContentPartPr>
            <p14:xfrm>
              <a:off x="3977452" y="1883019"/>
              <a:ext cx="2160" cy="50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F83EF5-5A1D-845F-05C5-9A43BBF3035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9452" y="1865019"/>
                <a:ext cx="3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14:cNvPr>
              <p14:cNvContentPartPr/>
              <p14:nvPr/>
            </p14:nvContentPartPr>
            <p14:xfrm>
              <a:off x="3984652" y="2047899"/>
              <a:ext cx="7920" cy="5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6E4F80-8580-4B6E-7822-E3C637D41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66652" y="2029899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14:cNvPr>
              <p14:cNvContentPartPr/>
              <p14:nvPr/>
            </p14:nvContentPartPr>
            <p14:xfrm>
              <a:off x="3996892" y="2182539"/>
              <a:ext cx="36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A1AF7C-7FCE-C391-CE10-160591956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8892" y="2164635"/>
                <a:ext cx="36000" cy="10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14:cNvPr>
              <p14:cNvContentPartPr/>
              <p14:nvPr/>
            </p14:nvContentPartPr>
            <p14:xfrm>
              <a:off x="6918292" y="2097939"/>
              <a:ext cx="69120" cy="96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86E6AE-3F51-81A2-ACF3-D79DB82949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652" y="2088939"/>
                <a:ext cx="867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7A9242C-DC79-0D72-4949-4DA260C6E72F}"/>
              </a:ext>
            </a:extLst>
          </p:cNvPr>
          <p:cNvGrpSpPr/>
          <p:nvPr/>
        </p:nvGrpSpPr>
        <p:grpSpPr>
          <a:xfrm>
            <a:off x="7053652" y="1514379"/>
            <a:ext cx="466920" cy="477360"/>
            <a:chOff x="7053652" y="1514379"/>
            <a:chExt cx="4669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14:cNvPr>
                <p14:cNvContentPartPr/>
                <p14:nvPr/>
              </p14:nvContentPartPr>
              <p14:xfrm>
                <a:off x="7053652" y="1916499"/>
                <a:ext cx="77760" cy="7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A6688-53AF-6F90-4514-5BCD84BF44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4652" y="1907499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14:cNvPr>
                <p14:cNvContentPartPr/>
                <p14:nvPr/>
              </p14:nvContentPartPr>
              <p14:xfrm>
                <a:off x="7187212" y="1785459"/>
                <a:ext cx="6840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FEBEFA-2CDF-3203-8BC4-78B8A14560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8212" y="1776459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14:cNvPr>
                <p14:cNvContentPartPr/>
                <p14:nvPr/>
              </p14:nvContentPartPr>
              <p14:xfrm>
                <a:off x="7321492" y="1646139"/>
                <a:ext cx="72720" cy="95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431E18-8CBB-6C35-A714-73C4074338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2852" y="1637499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14:cNvPr>
                <p14:cNvContentPartPr/>
                <p14:nvPr/>
              </p14:nvContentPartPr>
              <p14:xfrm>
                <a:off x="7432732" y="1514379"/>
                <a:ext cx="87840" cy="9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4EBC79-2112-0E26-11DF-82D9707C1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4092" y="1505379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02E561B-D55C-AF9B-9E03-444B80F623CD}"/>
              </a:ext>
            </a:extLst>
          </p:cNvPr>
          <p:cNvGrpSpPr/>
          <p:nvPr/>
        </p:nvGrpSpPr>
        <p:grpSpPr>
          <a:xfrm>
            <a:off x="7564132" y="1389099"/>
            <a:ext cx="599400" cy="167760"/>
            <a:chOff x="7564132" y="1389099"/>
            <a:chExt cx="59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14:cNvPr>
                <p14:cNvContentPartPr/>
                <p14:nvPr/>
              </p14:nvContentPartPr>
              <p14:xfrm>
                <a:off x="7564132" y="1389099"/>
                <a:ext cx="58320" cy="65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0958CD-8406-6B17-AA74-43CD2E01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5492" y="1380459"/>
                  <a:ext cx="7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14:cNvPr>
                <p14:cNvContentPartPr/>
                <p14:nvPr/>
              </p14:nvContentPartPr>
              <p14:xfrm>
                <a:off x="8078932" y="1506819"/>
                <a:ext cx="84600" cy="50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B37F24-1C63-428B-A73F-7C6CA0A6B4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0292" y="1498179"/>
                  <a:ext cx="1022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14:cNvPr>
              <p14:cNvContentPartPr/>
              <p14:nvPr/>
            </p14:nvContentPartPr>
            <p14:xfrm>
              <a:off x="8215012" y="1618779"/>
              <a:ext cx="84240" cy="42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2B9AF43-9E1A-75F5-C2FB-FE9B035CE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06012" y="1610139"/>
                <a:ext cx="1018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CEB09-B506-0960-F98C-89C450BBE7C1}"/>
              </a:ext>
            </a:extLst>
          </p:cNvPr>
          <p:cNvGrpSpPr/>
          <p:nvPr/>
        </p:nvGrpSpPr>
        <p:grpSpPr>
          <a:xfrm>
            <a:off x="8367292" y="1697259"/>
            <a:ext cx="225360" cy="73080"/>
            <a:chOff x="8367292" y="1697259"/>
            <a:chExt cx="225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14:cNvPr>
                <p14:cNvContentPartPr/>
                <p14:nvPr/>
              </p14:nvContentPartPr>
              <p14:xfrm>
                <a:off x="8367292" y="1704459"/>
                <a:ext cx="802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2045B4-8A73-87FE-5C67-C5485B332A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92" y="1695459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14:cNvPr>
                <p14:cNvContentPartPr/>
                <p14:nvPr/>
              </p14:nvContentPartPr>
              <p14:xfrm>
                <a:off x="8526412" y="1697259"/>
                <a:ext cx="66240" cy="7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45B504-D9D4-D308-9B7F-C6B445439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7772" y="168861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14:cNvPr>
              <p14:cNvContentPartPr/>
              <p14:nvPr/>
            </p14:nvContentPartPr>
            <p14:xfrm>
              <a:off x="8643052" y="1553619"/>
              <a:ext cx="76680" cy="95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12BC9D-8B65-248D-827D-C43DD39923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34412" y="1544619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14:cNvPr>
              <p14:cNvContentPartPr/>
              <p14:nvPr/>
            </p14:nvContentPartPr>
            <p14:xfrm>
              <a:off x="7644412" y="1295859"/>
              <a:ext cx="69480" cy="51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FC73884-16CA-A4DA-76DB-A153197A3A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5412" y="1286859"/>
                <a:ext cx="8712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520DDB9-0450-4120-FFC2-BEDC3C6805AB}"/>
              </a:ext>
            </a:extLst>
          </p:cNvPr>
          <p:cNvGrpSpPr/>
          <p:nvPr/>
        </p:nvGrpSpPr>
        <p:grpSpPr>
          <a:xfrm>
            <a:off x="7734412" y="1310979"/>
            <a:ext cx="273600" cy="167760"/>
            <a:chOff x="7734412" y="1310979"/>
            <a:chExt cx="273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14:cNvPr>
                <p14:cNvContentPartPr/>
                <p14:nvPr/>
              </p14:nvContentPartPr>
              <p14:xfrm>
                <a:off x="7734412" y="1310979"/>
                <a:ext cx="110160" cy="60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0C0354-B0E4-6BD8-5075-E652FBE7B5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5412" y="1301979"/>
                  <a:ext cx="127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14:cNvPr>
                <p14:cNvContentPartPr/>
                <p14:nvPr/>
              </p14:nvContentPartPr>
              <p14:xfrm>
                <a:off x="7920892" y="1427979"/>
                <a:ext cx="87120" cy="50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5BA8B37-0B6A-E8D1-2728-E8A35ABA4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2252" y="1419339"/>
                  <a:ext cx="1047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14:cNvPr>
              <p14:cNvContentPartPr/>
              <p14:nvPr/>
            </p14:nvContentPartPr>
            <p14:xfrm>
              <a:off x="8788132" y="1595739"/>
              <a:ext cx="115560" cy="69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DA7772C-E760-C328-24BC-2BB2B2BB7F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9492" y="1587099"/>
                <a:ext cx="133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14:cNvPr>
              <p14:cNvContentPartPr/>
              <p14:nvPr/>
            </p14:nvContentPartPr>
            <p14:xfrm>
              <a:off x="8971732" y="1682139"/>
              <a:ext cx="105120" cy="4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62BB8C-D1AD-4227-8AD3-BEFE639CF4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63092" y="1673499"/>
                <a:ext cx="122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14:cNvPr>
              <p14:cNvContentPartPr/>
              <p14:nvPr/>
            </p14:nvContentPartPr>
            <p14:xfrm>
              <a:off x="9115012" y="1580259"/>
              <a:ext cx="60120" cy="1285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240E0B-3EC0-713F-B7D3-4973CCA88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06372" y="1571619"/>
                <a:ext cx="777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6E5AE0C-DEC2-8207-F711-ACA70BF2BDA7}"/>
              </a:ext>
            </a:extLst>
          </p:cNvPr>
          <p:cNvGrpSpPr/>
          <p:nvPr/>
        </p:nvGrpSpPr>
        <p:grpSpPr>
          <a:xfrm>
            <a:off x="9212212" y="1180299"/>
            <a:ext cx="117720" cy="340560"/>
            <a:chOff x="9212212" y="1180299"/>
            <a:chExt cx="117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14:cNvPr>
                <p14:cNvContentPartPr/>
                <p14:nvPr/>
              </p14:nvContentPartPr>
              <p14:xfrm>
                <a:off x="9212212" y="1369659"/>
                <a:ext cx="40680" cy="151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528256-4733-6DE4-5B48-415D52E5BC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3212" y="1360659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14:cNvPr>
                <p14:cNvContentPartPr/>
                <p14:nvPr/>
              </p14:nvContentPartPr>
              <p14:xfrm>
                <a:off x="9288172" y="1180299"/>
                <a:ext cx="41760" cy="14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E510D-ACAA-DF85-D7CE-0565F9236E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532" y="1171299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14:cNvPr>
              <p14:cNvContentPartPr/>
              <p14:nvPr/>
            </p14:nvContentPartPr>
            <p14:xfrm>
              <a:off x="9370612" y="1007859"/>
              <a:ext cx="46080" cy="13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5EF4EF-25B7-D8EB-38F7-61F24F849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61972" y="998859"/>
                <a:ext cx="63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14:cNvPr>
              <p14:cNvContentPartPr/>
              <p14:nvPr/>
            </p14:nvContentPartPr>
            <p14:xfrm>
              <a:off x="2174212" y="1403859"/>
              <a:ext cx="7560" cy="112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166CC5C-7270-54D9-1FAF-7947BDBEFE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6212" y="1385859"/>
                <a:ext cx="4320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302" name="TextBox 301">
            <a:extLst>
              <a:ext uri="{FF2B5EF4-FFF2-40B4-BE49-F238E27FC236}">
                <a16:creationId xmlns:a16="http://schemas.microsoft.com/office/drawing/2014/main" id="{D9041335-69B9-8DBF-DE40-4BEF0537D7A8}"/>
              </a:ext>
            </a:extLst>
          </p:cNvPr>
          <p:cNvSpPr txBox="1"/>
          <p:nvPr/>
        </p:nvSpPr>
        <p:spPr>
          <a:xfrm>
            <a:off x="1309323" y="3207033"/>
            <a:ext cx="22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--------   Fitted model</a:t>
            </a:r>
          </a:p>
        </p:txBody>
      </p:sp>
    </p:spTree>
    <p:extLst>
      <p:ext uri="{BB962C8B-B14F-4D97-AF65-F5344CB8AC3E}">
        <p14:creationId xmlns:p14="http://schemas.microsoft.com/office/powerpoint/2010/main" val="37660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857</Words>
  <Application>Microsoft Macintosh PowerPoint</Application>
  <PresentationFormat>Widescreen</PresentationFormat>
  <Paragraphs>244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1_Office Theme</vt:lpstr>
      <vt:lpstr>2_Office Theme</vt:lpstr>
      <vt:lpstr>— Lectorial 4  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Lectorial 4  Chapter 1</dc:title>
  <dc:creator>Devindri Perera</dc:creator>
  <cp:lastModifiedBy>Devindri Perera</cp:lastModifiedBy>
  <cp:revision>5</cp:revision>
  <dcterms:created xsi:type="dcterms:W3CDTF">2024-03-25T04:59:16Z</dcterms:created>
  <dcterms:modified xsi:type="dcterms:W3CDTF">2024-03-27T02:04:28Z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2024-03-25T05:56:38Z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595a74ad-88da-4cab-b0ff-befd2b8414b6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Theme:8\1_Office Theme:10</vt:lpwstr>
  </property>
  <property fmtid="{D5CDD505-2E9C-101B-9397-08002B2CF9AE}" pid="10" name="ClassificationContentMarkingHeaderText">
    <vt:lpwstr>RMIT Classification: Trusted</vt:lpwstr>
  </property>
</Properties>
</file>